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1"/>
  </p:notesMasterIdLst>
  <p:handoutMasterIdLst>
    <p:handoutMasterId r:id="rId12"/>
  </p:handoutMasterIdLst>
  <p:sldIdLst>
    <p:sldId id="256" r:id="rId2"/>
    <p:sldId id="398" r:id="rId3"/>
    <p:sldId id="401" r:id="rId4"/>
    <p:sldId id="400" r:id="rId5"/>
    <p:sldId id="402" r:id="rId6"/>
    <p:sldId id="404" r:id="rId7"/>
    <p:sldId id="403" r:id="rId8"/>
    <p:sldId id="399" r:id="rId9"/>
    <p:sldId id="405" r:id="rId10"/>
  </p:sldIdLst>
  <p:sldSz cx="9144000" cy="6858000" type="screen4x3"/>
  <p:notesSz cx="6797675" cy="9928225"/>
  <p:defaultTextStyle>
    <a:defPPr>
      <a:defRPr lang="ja-JP"/>
    </a:defPPr>
    <a:lvl1pPr algn="l" rtl="0" eaLnBrk="0" fontAlgn="base" hangingPunct="0">
      <a:spcBef>
        <a:spcPct val="0"/>
      </a:spcBef>
      <a:spcAft>
        <a:spcPct val="0"/>
      </a:spcAft>
      <a:defRPr kumimoji="1"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6F00DE"/>
    <a:srgbClr val="CCECFF"/>
    <a:srgbClr val="FFFF85"/>
    <a:srgbClr val="0000CC"/>
    <a:srgbClr val="000066"/>
    <a:srgbClr val="CC0000"/>
    <a:srgbClr val="D40808"/>
    <a:srgbClr val="323232"/>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76" autoAdjust="0"/>
    <p:restoredTop sz="94353" autoAdjust="0"/>
  </p:normalViewPr>
  <p:slideViewPr>
    <p:cSldViewPr>
      <p:cViewPr varScale="1">
        <p:scale>
          <a:sx n="103" d="100"/>
          <a:sy n="103" d="100"/>
        </p:scale>
        <p:origin x="85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5659" cy="497600"/>
          </a:xfrm>
          <a:prstGeom prst="rect">
            <a:avLst/>
          </a:prstGeom>
        </p:spPr>
        <p:txBody>
          <a:bodyPr vert="horz" lIns="90971" tIns="45485" rIns="90971" bIns="4548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446" y="0"/>
            <a:ext cx="2945659" cy="497600"/>
          </a:xfrm>
          <a:prstGeom prst="rect">
            <a:avLst/>
          </a:prstGeom>
        </p:spPr>
        <p:txBody>
          <a:bodyPr vert="horz" lIns="90971" tIns="45485" rIns="90971" bIns="45485" rtlCol="0"/>
          <a:lstStyle>
            <a:lvl1pPr algn="r">
              <a:defRPr sz="1200"/>
            </a:lvl1pPr>
          </a:lstStyle>
          <a:p>
            <a:fld id="{C186A8E6-3E7B-47C8-95C4-77A299325EA2}" type="datetimeFigureOut">
              <a:rPr kumimoji="1" lang="ja-JP" altLang="en-US" smtClean="0"/>
              <a:t>2024/12/2</a:t>
            </a:fld>
            <a:endParaRPr kumimoji="1" lang="ja-JP" altLang="en-US"/>
          </a:p>
        </p:txBody>
      </p:sp>
      <p:sp>
        <p:nvSpPr>
          <p:cNvPr id="4" name="フッター プレースホルダー 3"/>
          <p:cNvSpPr>
            <a:spLocks noGrp="1"/>
          </p:cNvSpPr>
          <p:nvPr>
            <p:ph type="ftr" sz="quarter" idx="2"/>
          </p:nvPr>
        </p:nvSpPr>
        <p:spPr>
          <a:xfrm>
            <a:off x="1" y="9430629"/>
            <a:ext cx="2945659" cy="497600"/>
          </a:xfrm>
          <a:prstGeom prst="rect">
            <a:avLst/>
          </a:prstGeom>
        </p:spPr>
        <p:txBody>
          <a:bodyPr vert="horz" lIns="90971" tIns="45485" rIns="90971" bIns="4548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446" y="9430629"/>
            <a:ext cx="2945659" cy="497600"/>
          </a:xfrm>
          <a:prstGeom prst="rect">
            <a:avLst/>
          </a:prstGeom>
        </p:spPr>
        <p:txBody>
          <a:bodyPr vert="horz" lIns="90971" tIns="45485" rIns="90971" bIns="45485" rtlCol="0" anchor="b"/>
          <a:lstStyle>
            <a:lvl1pPr algn="r">
              <a:defRPr sz="1200"/>
            </a:lvl1pPr>
          </a:lstStyle>
          <a:p>
            <a:fld id="{64CDEC1A-225D-45B0-957B-ADE57DAFB02E}" type="slidenum">
              <a:rPr kumimoji="1" lang="ja-JP" altLang="en-US" smtClean="0"/>
              <a:t>‹#›</a:t>
            </a:fld>
            <a:endParaRPr kumimoji="1" lang="ja-JP" altLang="en-US"/>
          </a:p>
        </p:txBody>
      </p:sp>
    </p:spTree>
    <p:extLst>
      <p:ext uri="{BB962C8B-B14F-4D97-AF65-F5344CB8AC3E}">
        <p14:creationId xmlns:p14="http://schemas.microsoft.com/office/powerpoint/2010/main" val="1200096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2945659" cy="497600"/>
          </a:xfrm>
          <a:prstGeom prst="rect">
            <a:avLst/>
          </a:prstGeom>
          <a:noFill/>
          <a:ln w="9525">
            <a:noFill/>
            <a:miter lim="800000"/>
            <a:headEnd/>
            <a:tailEnd/>
          </a:ln>
          <a:effectLst/>
        </p:spPr>
        <p:txBody>
          <a:bodyPr vert="horz" wrap="square" lIns="91378" tIns="45687" rIns="91378" bIns="45687" numCol="1" anchor="t" anchorCtr="0" compatLnSpc="1">
            <a:prstTxWarp prst="textNoShape">
              <a:avLst/>
            </a:prstTxWarp>
          </a:bodyPr>
          <a:lstStyle>
            <a:lvl1pPr eaLnBrk="1" hangingPunct="1">
              <a:buClrTx/>
              <a:buSzTx/>
              <a:buFontTx/>
              <a:buNone/>
              <a:defRPr sz="1200">
                <a:latin typeface="Arial" charset="0"/>
                <a:ea typeface="ＭＳ Ｐゴシック" panose="020B0600070205080204" pitchFamily="50" charset="-128"/>
              </a:defRPr>
            </a:lvl1pPr>
          </a:lstStyle>
          <a:p>
            <a:pPr>
              <a:defRPr/>
            </a:pPr>
            <a:endParaRPr lang="en-US" altLang="ja-JP"/>
          </a:p>
        </p:txBody>
      </p:sp>
      <p:sp>
        <p:nvSpPr>
          <p:cNvPr id="3075" name="Rectangle 3"/>
          <p:cNvSpPr>
            <a:spLocks noGrp="1" noChangeArrowheads="1"/>
          </p:cNvSpPr>
          <p:nvPr>
            <p:ph type="dt" idx="1"/>
          </p:nvPr>
        </p:nvSpPr>
        <p:spPr bwMode="auto">
          <a:xfrm>
            <a:off x="3850447" y="0"/>
            <a:ext cx="2945659" cy="497600"/>
          </a:xfrm>
          <a:prstGeom prst="rect">
            <a:avLst/>
          </a:prstGeom>
          <a:noFill/>
          <a:ln w="9525">
            <a:noFill/>
            <a:miter lim="800000"/>
            <a:headEnd/>
            <a:tailEnd/>
          </a:ln>
          <a:effectLst/>
        </p:spPr>
        <p:txBody>
          <a:bodyPr vert="horz" wrap="square" lIns="91378" tIns="45687" rIns="91378" bIns="45687" numCol="1" anchor="t" anchorCtr="0" compatLnSpc="1">
            <a:prstTxWarp prst="textNoShape">
              <a:avLst/>
            </a:prstTxWarp>
          </a:bodyPr>
          <a:lstStyle>
            <a:lvl1pPr algn="r" eaLnBrk="1" hangingPunct="1">
              <a:buClrTx/>
              <a:buSzTx/>
              <a:buFontTx/>
              <a:buNone/>
              <a:defRPr sz="1200">
                <a:latin typeface="Arial" charset="0"/>
                <a:ea typeface="ＭＳ Ｐゴシック" panose="020B0600070205080204" pitchFamily="50" charset="-128"/>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077" name="Rectangle 5"/>
          <p:cNvSpPr>
            <a:spLocks noGrp="1" noChangeArrowheads="1"/>
          </p:cNvSpPr>
          <p:nvPr>
            <p:ph type="body" sz="quarter" idx="3"/>
          </p:nvPr>
        </p:nvSpPr>
        <p:spPr bwMode="auto">
          <a:xfrm>
            <a:off x="679769" y="4716110"/>
            <a:ext cx="5438140" cy="4467305"/>
          </a:xfrm>
          <a:prstGeom prst="rect">
            <a:avLst/>
          </a:prstGeom>
          <a:noFill/>
          <a:ln w="9525">
            <a:noFill/>
            <a:miter lim="800000"/>
            <a:headEnd/>
            <a:tailEnd/>
          </a:ln>
          <a:effectLst/>
        </p:spPr>
        <p:txBody>
          <a:bodyPr vert="horz" wrap="square" lIns="91378" tIns="45687" rIns="91378" bIns="4568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3078" name="Rectangle 6"/>
          <p:cNvSpPr>
            <a:spLocks noGrp="1" noChangeArrowheads="1"/>
          </p:cNvSpPr>
          <p:nvPr>
            <p:ph type="ftr" sz="quarter" idx="4"/>
          </p:nvPr>
        </p:nvSpPr>
        <p:spPr bwMode="auto">
          <a:xfrm>
            <a:off x="1" y="9429040"/>
            <a:ext cx="2945659" cy="497600"/>
          </a:xfrm>
          <a:prstGeom prst="rect">
            <a:avLst/>
          </a:prstGeom>
          <a:noFill/>
          <a:ln w="9525">
            <a:noFill/>
            <a:miter lim="800000"/>
            <a:headEnd/>
            <a:tailEnd/>
          </a:ln>
          <a:effectLst/>
        </p:spPr>
        <p:txBody>
          <a:bodyPr vert="horz" wrap="square" lIns="91378" tIns="45687" rIns="91378" bIns="45687" numCol="1" anchor="b" anchorCtr="0" compatLnSpc="1">
            <a:prstTxWarp prst="textNoShape">
              <a:avLst/>
            </a:prstTxWarp>
          </a:bodyPr>
          <a:lstStyle>
            <a:lvl1pPr eaLnBrk="1" hangingPunct="1">
              <a:buClrTx/>
              <a:buSzTx/>
              <a:buFontTx/>
              <a:buNone/>
              <a:defRPr sz="1200">
                <a:latin typeface="Arial" charset="0"/>
                <a:ea typeface="ＭＳ Ｐゴシック" panose="020B0600070205080204" pitchFamily="50" charset="-128"/>
              </a:defRPr>
            </a:lvl1pPr>
          </a:lstStyle>
          <a:p>
            <a:pPr>
              <a:defRPr/>
            </a:pPr>
            <a:endParaRPr lang="en-US" altLang="ja-JP"/>
          </a:p>
        </p:txBody>
      </p:sp>
      <p:sp>
        <p:nvSpPr>
          <p:cNvPr id="3079" name="Rectangle 7"/>
          <p:cNvSpPr>
            <a:spLocks noGrp="1" noChangeArrowheads="1"/>
          </p:cNvSpPr>
          <p:nvPr>
            <p:ph type="sldNum" sz="quarter" idx="5"/>
          </p:nvPr>
        </p:nvSpPr>
        <p:spPr bwMode="auto">
          <a:xfrm>
            <a:off x="3850447" y="9429040"/>
            <a:ext cx="2945659" cy="497600"/>
          </a:xfrm>
          <a:prstGeom prst="rect">
            <a:avLst/>
          </a:prstGeom>
          <a:noFill/>
          <a:ln w="9525">
            <a:noFill/>
            <a:miter lim="800000"/>
            <a:headEnd/>
            <a:tailEnd/>
          </a:ln>
          <a:effectLst/>
        </p:spPr>
        <p:txBody>
          <a:bodyPr vert="horz" wrap="square" lIns="91378" tIns="45687" rIns="91378" bIns="45687" numCol="1" anchor="b" anchorCtr="0" compatLnSpc="1">
            <a:prstTxWarp prst="textNoShape">
              <a:avLst/>
            </a:prstTxWarp>
          </a:bodyPr>
          <a:lstStyle>
            <a:lvl1pPr algn="r" eaLnBrk="1" hangingPunct="1">
              <a:buClrTx/>
              <a:buSzTx/>
              <a:buFontTx/>
              <a:buNone/>
              <a:defRPr sz="1200">
                <a:latin typeface="Arial" panose="020B0604020202020204" pitchFamily="34" charset="0"/>
                <a:ea typeface="ＭＳ Ｐゴシック" panose="020B0600070205080204" pitchFamily="50" charset="-128"/>
              </a:defRPr>
            </a:lvl1pPr>
          </a:lstStyle>
          <a:p>
            <a:pPr>
              <a:defRPr/>
            </a:pPr>
            <a:fld id="{4A158DC8-321B-9545-8C22-786D87300914}" type="slidenum">
              <a:rPr lang="en-US" altLang="ja-JP"/>
              <a:pPr>
                <a:defRPr/>
              </a:pPr>
              <a:t>‹#›</a:t>
            </a:fld>
            <a:endParaRPr lang="en-US" altLang="ja-JP"/>
          </a:p>
        </p:txBody>
      </p:sp>
    </p:spTree>
    <p:extLst>
      <p:ext uri="{BB962C8B-B14F-4D97-AF65-F5344CB8AC3E}">
        <p14:creationId xmlns:p14="http://schemas.microsoft.com/office/powerpoint/2010/main" val="18042893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charset="0"/>
                <a:ea typeface="ＭＳ Ｐ明朝" charset="-128"/>
              </a:defRPr>
            </a:lvl1pPr>
            <a:lvl2pPr marL="742209" indent="-284249">
              <a:spcBef>
                <a:spcPct val="30000"/>
              </a:spcBef>
              <a:defRPr kumimoji="1" sz="1200">
                <a:solidFill>
                  <a:schemeClr val="tx1"/>
                </a:solidFill>
                <a:latin typeface="Arial" charset="0"/>
                <a:ea typeface="ＭＳ Ｐ明朝" charset="-128"/>
              </a:defRPr>
            </a:lvl2pPr>
            <a:lvl3pPr marL="1141737" indent="-227400">
              <a:spcBef>
                <a:spcPct val="30000"/>
              </a:spcBef>
              <a:defRPr kumimoji="1" sz="1200">
                <a:solidFill>
                  <a:schemeClr val="tx1"/>
                </a:solidFill>
                <a:latin typeface="Arial" charset="0"/>
                <a:ea typeface="ＭＳ Ｐ明朝" charset="-128"/>
              </a:defRPr>
            </a:lvl3pPr>
            <a:lvl4pPr marL="1598113" indent="-227400">
              <a:spcBef>
                <a:spcPct val="30000"/>
              </a:spcBef>
              <a:defRPr kumimoji="1" sz="1200">
                <a:solidFill>
                  <a:schemeClr val="tx1"/>
                </a:solidFill>
                <a:latin typeface="Arial" charset="0"/>
                <a:ea typeface="ＭＳ Ｐ明朝" charset="-128"/>
              </a:defRPr>
            </a:lvl4pPr>
            <a:lvl5pPr marL="2054494" indent="-227400">
              <a:spcBef>
                <a:spcPct val="30000"/>
              </a:spcBef>
              <a:defRPr kumimoji="1" sz="1200">
                <a:solidFill>
                  <a:schemeClr val="tx1"/>
                </a:solidFill>
                <a:latin typeface="Arial" charset="0"/>
                <a:ea typeface="ＭＳ Ｐ明朝" charset="-128"/>
              </a:defRPr>
            </a:lvl5pPr>
            <a:lvl6pPr marL="2509296" indent="-227400" eaLnBrk="0" fontAlgn="base" hangingPunct="0">
              <a:spcBef>
                <a:spcPct val="30000"/>
              </a:spcBef>
              <a:spcAft>
                <a:spcPct val="0"/>
              </a:spcAft>
              <a:defRPr kumimoji="1" sz="1200">
                <a:solidFill>
                  <a:schemeClr val="tx1"/>
                </a:solidFill>
                <a:latin typeface="Arial" charset="0"/>
                <a:ea typeface="ＭＳ Ｐ明朝" charset="-128"/>
              </a:defRPr>
            </a:lvl6pPr>
            <a:lvl7pPr marL="2964093" indent="-227400" eaLnBrk="0" fontAlgn="base" hangingPunct="0">
              <a:spcBef>
                <a:spcPct val="30000"/>
              </a:spcBef>
              <a:spcAft>
                <a:spcPct val="0"/>
              </a:spcAft>
              <a:defRPr kumimoji="1" sz="1200">
                <a:solidFill>
                  <a:schemeClr val="tx1"/>
                </a:solidFill>
                <a:latin typeface="Arial" charset="0"/>
                <a:ea typeface="ＭＳ Ｐ明朝" charset="-128"/>
              </a:defRPr>
            </a:lvl7pPr>
            <a:lvl8pPr marL="3418893" indent="-227400" eaLnBrk="0" fontAlgn="base" hangingPunct="0">
              <a:spcBef>
                <a:spcPct val="30000"/>
              </a:spcBef>
              <a:spcAft>
                <a:spcPct val="0"/>
              </a:spcAft>
              <a:defRPr kumimoji="1" sz="1200">
                <a:solidFill>
                  <a:schemeClr val="tx1"/>
                </a:solidFill>
                <a:latin typeface="Arial" charset="0"/>
                <a:ea typeface="ＭＳ Ｐ明朝" charset="-128"/>
              </a:defRPr>
            </a:lvl8pPr>
            <a:lvl9pPr marL="3873695" indent="-227400" eaLnBrk="0" fontAlgn="base" hangingPunct="0">
              <a:spcBef>
                <a:spcPct val="30000"/>
              </a:spcBef>
              <a:spcAft>
                <a:spcPct val="0"/>
              </a:spcAft>
              <a:defRPr kumimoji="1" sz="1200">
                <a:solidFill>
                  <a:schemeClr val="tx1"/>
                </a:solidFill>
                <a:latin typeface="Arial" charset="0"/>
                <a:ea typeface="ＭＳ Ｐ明朝" charset="-128"/>
              </a:defRPr>
            </a:lvl9pPr>
          </a:lstStyle>
          <a:p>
            <a:pPr>
              <a:spcBef>
                <a:spcPct val="0"/>
              </a:spcBef>
            </a:pPr>
            <a:fld id="{525BC719-240E-6A46-A592-0E39DE79EBBC}" type="slidenum">
              <a:rPr lang="en-US" altLang="ja-JP">
                <a:ea typeface="ＭＳ Ｐゴシック" charset="-128"/>
              </a:rPr>
              <a:pPr>
                <a:spcBef>
                  <a:spcPct val="0"/>
                </a:spcBef>
              </a:pPr>
              <a:t>1</a:t>
            </a:fld>
            <a:endParaRPr lang="en-US" altLang="ja-JP">
              <a:ea typeface="ＭＳ Ｐゴシック" charset="-128"/>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ja-JP" altLang="ja-JP" dirty="0">
              <a:ea typeface="ＭＳ Ｐ明朝" charset="-128"/>
            </a:endParaRPr>
          </a:p>
        </p:txBody>
      </p:sp>
    </p:spTree>
    <p:extLst>
      <p:ext uri="{BB962C8B-B14F-4D97-AF65-F5344CB8AC3E}">
        <p14:creationId xmlns:p14="http://schemas.microsoft.com/office/powerpoint/2010/main" val="846930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3555" name="Rectangle 3"/>
          <p:cNvSpPr>
            <a:spLocks noGrp="1" noChangeArrowheads="1"/>
          </p:cNvSpPr>
          <p:nvPr>
            <p:ph type="ctrTitle"/>
          </p:nvPr>
        </p:nvSpPr>
        <p:spPr>
          <a:xfrm>
            <a:off x="315913" y="466725"/>
            <a:ext cx="6781800" cy="2133600"/>
          </a:xfrm>
        </p:spPr>
        <p:txBody>
          <a:bodyPr/>
          <a:lstStyle>
            <a:lvl1pPr algn="r">
              <a:defRPr sz="4800"/>
            </a:lvl1pPr>
          </a:lstStyle>
          <a:p>
            <a:r>
              <a:rPr lang="ja-JP" altLang="en-US"/>
              <a:t>マスタ タイトルの書式設定</a:t>
            </a:r>
          </a:p>
        </p:txBody>
      </p:sp>
      <p:sp>
        <p:nvSpPr>
          <p:cNvPr id="23556"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ja-JP" altLang="en-US"/>
              <a:t>マスタ サブタイトルの書式設定</a:t>
            </a:r>
          </a:p>
        </p:txBody>
      </p:sp>
      <p:sp>
        <p:nvSpPr>
          <p:cNvPr id="38" name="Rectangle 5"/>
          <p:cNvSpPr>
            <a:spLocks noGrp="1" noChangeArrowheads="1"/>
          </p:cNvSpPr>
          <p:nvPr>
            <p:ph type="dt" sz="half" idx="10"/>
          </p:nvPr>
        </p:nvSpPr>
        <p:spPr/>
        <p:txBody>
          <a:bodyPr/>
          <a:lstStyle>
            <a:lvl1pPr>
              <a:defRPr/>
            </a:lvl1pPr>
          </a:lstStyle>
          <a:p>
            <a:pPr>
              <a:defRPr/>
            </a:pPr>
            <a:endParaRPr lang="en-US" altLang="ja-JP"/>
          </a:p>
        </p:txBody>
      </p:sp>
      <p:sp>
        <p:nvSpPr>
          <p:cNvPr id="39" name="Rectangle 6"/>
          <p:cNvSpPr>
            <a:spLocks noGrp="1" noChangeArrowheads="1"/>
          </p:cNvSpPr>
          <p:nvPr>
            <p:ph type="ftr" sz="quarter" idx="11"/>
          </p:nvPr>
        </p:nvSpPr>
        <p:spPr/>
        <p:txBody>
          <a:bodyPr/>
          <a:lstStyle>
            <a:lvl1pPr>
              <a:defRPr/>
            </a:lvl1pPr>
          </a:lstStyle>
          <a:p>
            <a:pPr>
              <a:defRPr/>
            </a:pPr>
            <a:endParaRPr lang="en-US" altLang="ja-JP"/>
          </a:p>
        </p:txBody>
      </p:sp>
      <p:sp>
        <p:nvSpPr>
          <p:cNvPr id="40" name="Rectangle 7"/>
          <p:cNvSpPr>
            <a:spLocks noGrp="1" noChangeArrowheads="1"/>
          </p:cNvSpPr>
          <p:nvPr>
            <p:ph type="sldNum" sz="quarter" idx="12"/>
          </p:nvPr>
        </p:nvSpPr>
        <p:spPr/>
        <p:txBody>
          <a:bodyPr/>
          <a:lstStyle>
            <a:lvl1pPr>
              <a:defRPr sz="1800"/>
            </a:lvl1pPr>
          </a:lstStyle>
          <a:p>
            <a:pPr>
              <a:defRPr/>
            </a:pPr>
            <a:fld id="{22B6BEF2-F84F-8642-91FB-971031A0987D}" type="slidenum">
              <a:rPr lang="en-US" altLang="ja-JP" smtClean="0"/>
              <a:pPr>
                <a:defRPr/>
              </a:pPr>
              <a:t>‹#›</a:t>
            </a:fld>
            <a:endParaRPr lang="en-US" altLang="ja-JP" dirty="0"/>
          </a:p>
        </p:txBody>
      </p:sp>
    </p:spTree>
    <p:extLst>
      <p:ext uri="{BB962C8B-B14F-4D97-AF65-F5344CB8AC3E}">
        <p14:creationId xmlns:p14="http://schemas.microsoft.com/office/powerpoint/2010/main" val="1365180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7"/>
          <p:cNvSpPr>
            <a:spLocks noGrp="1" noChangeArrowheads="1"/>
          </p:cNvSpPr>
          <p:nvPr>
            <p:ph type="sldNum" sz="quarter" idx="12"/>
          </p:nvPr>
        </p:nvSpPr>
        <p:spPr>
          <a:ln/>
        </p:spPr>
        <p:txBody>
          <a:bodyPr/>
          <a:lstStyle>
            <a:lvl1pPr>
              <a:defRPr/>
            </a:lvl1pPr>
          </a:lstStyle>
          <a:p>
            <a:pPr>
              <a:defRPr/>
            </a:pPr>
            <a:fld id="{B04571B4-A332-5641-8D9C-DA84AEE715A8}" type="slidenum">
              <a:rPr lang="en-US" altLang="ja-JP"/>
              <a:pPr>
                <a:defRPr/>
              </a:pPr>
              <a:t>‹#›</a:t>
            </a:fld>
            <a:endParaRPr lang="en-US" altLang="ja-JP"/>
          </a:p>
        </p:txBody>
      </p:sp>
    </p:spTree>
    <p:extLst>
      <p:ext uri="{BB962C8B-B14F-4D97-AF65-F5344CB8AC3E}">
        <p14:creationId xmlns:p14="http://schemas.microsoft.com/office/powerpoint/2010/main" val="1350490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122238"/>
            <a:ext cx="2057400" cy="6008687"/>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122238"/>
            <a:ext cx="6019800" cy="6008687"/>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7"/>
          <p:cNvSpPr>
            <a:spLocks noGrp="1" noChangeArrowheads="1"/>
          </p:cNvSpPr>
          <p:nvPr>
            <p:ph type="sldNum" sz="quarter" idx="12"/>
          </p:nvPr>
        </p:nvSpPr>
        <p:spPr>
          <a:ln/>
        </p:spPr>
        <p:txBody>
          <a:bodyPr/>
          <a:lstStyle>
            <a:lvl1pPr>
              <a:defRPr/>
            </a:lvl1pPr>
          </a:lstStyle>
          <a:p>
            <a:pPr>
              <a:defRPr/>
            </a:pPr>
            <a:fld id="{AD1F4F71-508A-C94E-8243-6C9234CB0825}" type="slidenum">
              <a:rPr lang="en-US" altLang="ja-JP"/>
              <a:pPr>
                <a:defRPr/>
              </a:pPr>
              <a:t>‹#›</a:t>
            </a:fld>
            <a:endParaRPr lang="en-US" altLang="ja-JP"/>
          </a:p>
        </p:txBody>
      </p:sp>
    </p:spTree>
    <p:extLst>
      <p:ext uri="{BB962C8B-B14F-4D97-AF65-F5344CB8AC3E}">
        <p14:creationId xmlns:p14="http://schemas.microsoft.com/office/powerpoint/2010/main" val="7833686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22238"/>
            <a:ext cx="7543800" cy="129540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457200" y="1719263"/>
            <a:ext cx="4038600" cy="4411662"/>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719263"/>
            <a:ext cx="4038600" cy="4411662"/>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7"/>
          <p:cNvSpPr>
            <a:spLocks noGrp="1" noChangeArrowheads="1"/>
          </p:cNvSpPr>
          <p:nvPr>
            <p:ph type="sldNum" sz="quarter" idx="12"/>
          </p:nvPr>
        </p:nvSpPr>
        <p:spPr>
          <a:ln/>
        </p:spPr>
        <p:txBody>
          <a:bodyPr/>
          <a:lstStyle>
            <a:lvl1pPr>
              <a:defRPr/>
            </a:lvl1pPr>
          </a:lstStyle>
          <a:p>
            <a:pPr>
              <a:defRPr/>
            </a:pPr>
            <a:fld id="{8B8E951B-9DFF-D246-ACE3-550F05F3A287}" type="slidenum">
              <a:rPr lang="en-US" altLang="ja-JP"/>
              <a:pPr>
                <a:defRPr/>
              </a:pPr>
              <a:t>‹#›</a:t>
            </a:fld>
            <a:endParaRPr lang="en-US" altLang="ja-JP"/>
          </a:p>
        </p:txBody>
      </p:sp>
    </p:spTree>
    <p:extLst>
      <p:ext uri="{BB962C8B-B14F-4D97-AF65-F5344CB8AC3E}">
        <p14:creationId xmlns:p14="http://schemas.microsoft.com/office/powerpoint/2010/main" val="11025200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Tx" preserve="1">
  <p:cSld name="タイトル、2 つのコンテンツ、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22238"/>
            <a:ext cx="7543800" cy="1295400"/>
          </a:xfrm>
        </p:spPr>
        <p:txBody>
          <a:bodyPr/>
          <a:lstStyle/>
          <a:p>
            <a:r>
              <a:rPr lang="ja-JP" altLang="en-US"/>
              <a:t>マスタ タイトルの書式設定</a:t>
            </a:r>
          </a:p>
        </p:txBody>
      </p:sp>
      <p:sp>
        <p:nvSpPr>
          <p:cNvPr id="3" name="コンテンツ プレースホルダ 2"/>
          <p:cNvSpPr>
            <a:spLocks noGrp="1"/>
          </p:cNvSpPr>
          <p:nvPr>
            <p:ph sz="quarter" idx="1"/>
          </p:nvPr>
        </p:nvSpPr>
        <p:spPr>
          <a:xfrm>
            <a:off x="457200" y="1719263"/>
            <a:ext cx="4038600" cy="2128837"/>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57200" y="4000500"/>
            <a:ext cx="4038600" cy="21304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half" idx="3"/>
          </p:nvPr>
        </p:nvSpPr>
        <p:spPr>
          <a:xfrm>
            <a:off x="4648200" y="1719263"/>
            <a:ext cx="4038600" cy="4411662"/>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7"/>
          <p:cNvSpPr>
            <a:spLocks noGrp="1" noChangeArrowheads="1"/>
          </p:cNvSpPr>
          <p:nvPr>
            <p:ph type="sldNum" sz="quarter" idx="12"/>
          </p:nvPr>
        </p:nvSpPr>
        <p:spPr>
          <a:ln/>
        </p:spPr>
        <p:txBody>
          <a:bodyPr/>
          <a:lstStyle>
            <a:lvl1pPr>
              <a:defRPr/>
            </a:lvl1pPr>
          </a:lstStyle>
          <a:p>
            <a:pPr>
              <a:defRPr/>
            </a:pPr>
            <a:fld id="{0B4E3841-7781-684D-A5E1-A70B1C2BBDDB}" type="slidenum">
              <a:rPr lang="en-US" altLang="ja-JP"/>
              <a:pPr>
                <a:defRPr/>
              </a:pPr>
              <a:t>‹#›</a:t>
            </a:fld>
            <a:endParaRPr lang="en-US" altLang="ja-JP"/>
          </a:p>
        </p:txBody>
      </p:sp>
    </p:spTree>
    <p:extLst>
      <p:ext uri="{BB962C8B-B14F-4D97-AF65-F5344CB8AC3E}">
        <p14:creationId xmlns:p14="http://schemas.microsoft.com/office/powerpoint/2010/main" val="20448977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22238"/>
            <a:ext cx="7543800" cy="1295400"/>
          </a:xfrm>
        </p:spPr>
        <p:txBody>
          <a:bodyPr/>
          <a:lstStyle/>
          <a:p>
            <a:r>
              <a:rPr lang="ja-JP" altLang="en-US"/>
              <a:t>マスタ タイトルの書式設定</a:t>
            </a:r>
          </a:p>
        </p:txBody>
      </p:sp>
      <p:sp>
        <p:nvSpPr>
          <p:cNvPr id="3" name="表プレースホルダ 2"/>
          <p:cNvSpPr>
            <a:spLocks noGrp="1"/>
          </p:cNvSpPr>
          <p:nvPr>
            <p:ph type="tbl" idx="1"/>
          </p:nvPr>
        </p:nvSpPr>
        <p:spPr>
          <a:xfrm>
            <a:off x="457200" y="1719263"/>
            <a:ext cx="8229600" cy="4411662"/>
          </a:xfrm>
        </p:spPr>
        <p:txBody>
          <a:bodyPr/>
          <a:lstStyle/>
          <a:p>
            <a:pPr lvl="0"/>
            <a:endParaRPr lang="ja-JP" altLang="en-US" noProof="0"/>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7"/>
          <p:cNvSpPr>
            <a:spLocks noGrp="1" noChangeArrowheads="1"/>
          </p:cNvSpPr>
          <p:nvPr>
            <p:ph type="sldNum" sz="quarter" idx="12"/>
          </p:nvPr>
        </p:nvSpPr>
        <p:spPr>
          <a:ln/>
        </p:spPr>
        <p:txBody>
          <a:bodyPr/>
          <a:lstStyle>
            <a:lvl1pPr>
              <a:defRPr/>
            </a:lvl1pPr>
          </a:lstStyle>
          <a:p>
            <a:pPr>
              <a:defRPr/>
            </a:pPr>
            <a:fld id="{910CC05E-EB3B-C844-BC2C-86C70D45AF3E}" type="slidenum">
              <a:rPr lang="en-US" altLang="ja-JP"/>
              <a:pPr>
                <a:defRPr/>
              </a:pPr>
              <a:t>‹#›</a:t>
            </a:fld>
            <a:endParaRPr lang="en-US" altLang="ja-JP"/>
          </a:p>
        </p:txBody>
      </p:sp>
    </p:spTree>
    <p:extLst>
      <p:ext uri="{BB962C8B-B14F-4D97-AF65-F5344CB8AC3E}">
        <p14:creationId xmlns:p14="http://schemas.microsoft.com/office/powerpoint/2010/main" val="1967513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7"/>
          <p:cNvSpPr>
            <a:spLocks noGrp="1" noChangeArrowheads="1"/>
          </p:cNvSpPr>
          <p:nvPr>
            <p:ph type="sldNum" sz="quarter" idx="12"/>
          </p:nvPr>
        </p:nvSpPr>
        <p:spPr>
          <a:ln/>
        </p:spPr>
        <p:txBody>
          <a:bodyPr/>
          <a:lstStyle>
            <a:lvl1pPr>
              <a:defRPr sz="1800"/>
            </a:lvl1pPr>
          </a:lstStyle>
          <a:p>
            <a:pPr>
              <a:defRPr/>
            </a:pPr>
            <a:fld id="{0331EEB5-871C-3C46-BA86-090CCFE8305C}" type="slidenum">
              <a:rPr lang="en-US" altLang="ja-JP" smtClean="0"/>
              <a:pPr>
                <a:defRPr/>
              </a:pPr>
              <a:t>‹#›</a:t>
            </a:fld>
            <a:endParaRPr lang="en-US" altLang="ja-JP" dirty="0"/>
          </a:p>
        </p:txBody>
      </p:sp>
    </p:spTree>
    <p:extLst>
      <p:ext uri="{BB962C8B-B14F-4D97-AF65-F5344CB8AC3E}">
        <p14:creationId xmlns:p14="http://schemas.microsoft.com/office/powerpoint/2010/main" val="1714636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7"/>
          <p:cNvSpPr>
            <a:spLocks noGrp="1" noChangeArrowheads="1"/>
          </p:cNvSpPr>
          <p:nvPr>
            <p:ph type="sldNum" sz="quarter" idx="12"/>
          </p:nvPr>
        </p:nvSpPr>
        <p:spPr>
          <a:ln/>
        </p:spPr>
        <p:txBody>
          <a:bodyPr/>
          <a:lstStyle>
            <a:lvl1pPr>
              <a:defRPr/>
            </a:lvl1pPr>
          </a:lstStyle>
          <a:p>
            <a:pPr>
              <a:defRPr/>
            </a:pPr>
            <a:fld id="{72806117-6349-4D4C-9ACF-09E6407ED3E1}" type="slidenum">
              <a:rPr lang="en-US" altLang="ja-JP"/>
              <a:pPr>
                <a:defRPr/>
              </a:pPr>
              <a:t>‹#›</a:t>
            </a:fld>
            <a:endParaRPr lang="en-US" altLang="ja-JP"/>
          </a:p>
        </p:txBody>
      </p:sp>
    </p:spTree>
    <p:extLst>
      <p:ext uri="{BB962C8B-B14F-4D97-AF65-F5344CB8AC3E}">
        <p14:creationId xmlns:p14="http://schemas.microsoft.com/office/powerpoint/2010/main" val="1957747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7"/>
          <p:cNvSpPr>
            <a:spLocks noGrp="1" noChangeArrowheads="1"/>
          </p:cNvSpPr>
          <p:nvPr>
            <p:ph type="sldNum" sz="quarter" idx="12"/>
          </p:nvPr>
        </p:nvSpPr>
        <p:spPr>
          <a:ln/>
        </p:spPr>
        <p:txBody>
          <a:bodyPr/>
          <a:lstStyle>
            <a:lvl1pPr>
              <a:defRPr/>
            </a:lvl1pPr>
          </a:lstStyle>
          <a:p>
            <a:pPr>
              <a:defRPr/>
            </a:pPr>
            <a:fld id="{ABAE56DC-09A3-544C-B1EE-1FD644BD2FF8}" type="slidenum">
              <a:rPr lang="en-US" altLang="ja-JP"/>
              <a:pPr>
                <a:defRPr/>
              </a:pPr>
              <a:t>‹#›</a:t>
            </a:fld>
            <a:endParaRPr lang="en-US" altLang="ja-JP"/>
          </a:p>
        </p:txBody>
      </p:sp>
    </p:spTree>
    <p:extLst>
      <p:ext uri="{BB962C8B-B14F-4D97-AF65-F5344CB8AC3E}">
        <p14:creationId xmlns:p14="http://schemas.microsoft.com/office/powerpoint/2010/main" val="424238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7"/>
          <p:cNvSpPr>
            <a:spLocks noGrp="1" noChangeArrowheads="1"/>
          </p:cNvSpPr>
          <p:nvPr>
            <p:ph type="sldNum" sz="quarter" idx="12"/>
          </p:nvPr>
        </p:nvSpPr>
        <p:spPr>
          <a:ln/>
        </p:spPr>
        <p:txBody>
          <a:bodyPr/>
          <a:lstStyle>
            <a:lvl1pPr>
              <a:defRPr/>
            </a:lvl1pPr>
          </a:lstStyle>
          <a:p>
            <a:pPr>
              <a:defRPr/>
            </a:pPr>
            <a:fld id="{91C59DCC-3C9C-E149-892F-A81DA5CF44C2}" type="slidenum">
              <a:rPr lang="en-US" altLang="ja-JP"/>
              <a:pPr>
                <a:defRPr/>
              </a:pPr>
              <a:t>‹#›</a:t>
            </a:fld>
            <a:endParaRPr lang="en-US" altLang="ja-JP"/>
          </a:p>
        </p:txBody>
      </p:sp>
    </p:spTree>
    <p:extLst>
      <p:ext uri="{BB962C8B-B14F-4D97-AF65-F5344CB8AC3E}">
        <p14:creationId xmlns:p14="http://schemas.microsoft.com/office/powerpoint/2010/main" val="719885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7"/>
          <p:cNvSpPr>
            <a:spLocks noGrp="1" noChangeArrowheads="1"/>
          </p:cNvSpPr>
          <p:nvPr>
            <p:ph type="sldNum" sz="quarter" idx="12"/>
          </p:nvPr>
        </p:nvSpPr>
        <p:spPr>
          <a:ln/>
        </p:spPr>
        <p:txBody>
          <a:bodyPr/>
          <a:lstStyle>
            <a:lvl1pPr>
              <a:defRPr/>
            </a:lvl1pPr>
          </a:lstStyle>
          <a:p>
            <a:pPr>
              <a:defRPr/>
            </a:pPr>
            <a:fld id="{71074A02-1F6F-5C41-B046-446AFDF83EAF}" type="slidenum">
              <a:rPr lang="en-US" altLang="ja-JP"/>
              <a:pPr>
                <a:defRPr/>
              </a:pPr>
              <a:t>‹#›</a:t>
            </a:fld>
            <a:endParaRPr lang="en-US" altLang="ja-JP"/>
          </a:p>
        </p:txBody>
      </p:sp>
    </p:spTree>
    <p:extLst>
      <p:ext uri="{BB962C8B-B14F-4D97-AF65-F5344CB8AC3E}">
        <p14:creationId xmlns:p14="http://schemas.microsoft.com/office/powerpoint/2010/main" val="1649760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7"/>
          <p:cNvSpPr>
            <a:spLocks noGrp="1" noChangeArrowheads="1"/>
          </p:cNvSpPr>
          <p:nvPr>
            <p:ph type="sldNum" sz="quarter" idx="12"/>
          </p:nvPr>
        </p:nvSpPr>
        <p:spPr>
          <a:ln/>
        </p:spPr>
        <p:txBody>
          <a:bodyPr/>
          <a:lstStyle>
            <a:lvl1pPr>
              <a:defRPr/>
            </a:lvl1pPr>
          </a:lstStyle>
          <a:p>
            <a:pPr>
              <a:defRPr/>
            </a:pPr>
            <a:fld id="{CDBE7094-8B00-A342-A305-DC062A60999A}" type="slidenum">
              <a:rPr lang="en-US" altLang="ja-JP"/>
              <a:pPr>
                <a:defRPr/>
              </a:pPr>
              <a:t>‹#›</a:t>
            </a:fld>
            <a:endParaRPr lang="en-US" altLang="ja-JP"/>
          </a:p>
        </p:txBody>
      </p:sp>
    </p:spTree>
    <p:extLst>
      <p:ext uri="{BB962C8B-B14F-4D97-AF65-F5344CB8AC3E}">
        <p14:creationId xmlns:p14="http://schemas.microsoft.com/office/powerpoint/2010/main" val="596516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7"/>
          <p:cNvSpPr>
            <a:spLocks noGrp="1" noChangeArrowheads="1"/>
          </p:cNvSpPr>
          <p:nvPr>
            <p:ph type="sldNum" sz="quarter" idx="12"/>
          </p:nvPr>
        </p:nvSpPr>
        <p:spPr>
          <a:ln/>
        </p:spPr>
        <p:txBody>
          <a:bodyPr/>
          <a:lstStyle>
            <a:lvl1pPr>
              <a:defRPr/>
            </a:lvl1pPr>
          </a:lstStyle>
          <a:p>
            <a:pPr>
              <a:defRPr/>
            </a:pPr>
            <a:fld id="{E6D10184-8E0C-134A-98BA-1CF102D34E54}" type="slidenum">
              <a:rPr lang="en-US" altLang="ja-JP"/>
              <a:pPr>
                <a:defRPr/>
              </a:pPr>
              <a:t>‹#›</a:t>
            </a:fld>
            <a:endParaRPr lang="en-US" altLang="ja-JP"/>
          </a:p>
        </p:txBody>
      </p:sp>
    </p:spTree>
    <p:extLst>
      <p:ext uri="{BB962C8B-B14F-4D97-AF65-F5344CB8AC3E}">
        <p14:creationId xmlns:p14="http://schemas.microsoft.com/office/powerpoint/2010/main" val="1189641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7"/>
          <p:cNvSpPr>
            <a:spLocks noGrp="1" noChangeArrowheads="1"/>
          </p:cNvSpPr>
          <p:nvPr>
            <p:ph type="sldNum" sz="quarter" idx="12"/>
          </p:nvPr>
        </p:nvSpPr>
        <p:spPr>
          <a:ln/>
        </p:spPr>
        <p:txBody>
          <a:bodyPr/>
          <a:lstStyle>
            <a:lvl1pPr>
              <a:defRPr/>
            </a:lvl1pPr>
          </a:lstStyle>
          <a:p>
            <a:pPr>
              <a:defRPr/>
            </a:pPr>
            <a:fld id="{52B0F0E7-A647-8B40-9CE0-E2A4B3E3D316}" type="slidenum">
              <a:rPr lang="en-US" altLang="ja-JP"/>
              <a:pPr>
                <a:defRPr/>
              </a:pPr>
              <a:t>‹#›</a:t>
            </a:fld>
            <a:endParaRPr lang="en-US" altLang="ja-JP"/>
          </a:p>
        </p:txBody>
      </p:sp>
    </p:spTree>
    <p:extLst>
      <p:ext uri="{BB962C8B-B14F-4D97-AF65-F5344CB8AC3E}">
        <p14:creationId xmlns:p14="http://schemas.microsoft.com/office/powerpoint/2010/main" val="10252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2533"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buClrTx/>
              <a:buSzTx/>
              <a:buFontTx/>
              <a:buNone/>
              <a:defRPr kumimoji="0" sz="1000">
                <a:latin typeface="Arial" charset="0"/>
                <a:ea typeface="ＭＳ Ｐゴシック" panose="020B0600070205080204" pitchFamily="50" charset="-128"/>
              </a:defRPr>
            </a:lvl1pPr>
          </a:lstStyle>
          <a:p>
            <a:pPr>
              <a:defRPr/>
            </a:pPr>
            <a:endParaRPr lang="en-US" altLang="ja-JP"/>
          </a:p>
        </p:txBody>
      </p:sp>
      <p:sp>
        <p:nvSpPr>
          <p:cNvPr id="22534"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buClrTx/>
              <a:buSzTx/>
              <a:buFontTx/>
              <a:buNone/>
              <a:defRPr kumimoji="0" sz="1000">
                <a:latin typeface="Arial" charset="0"/>
                <a:ea typeface="ＭＳ Ｐゴシック" panose="020B0600070205080204" pitchFamily="50" charset="-128"/>
              </a:defRPr>
            </a:lvl1pPr>
          </a:lstStyle>
          <a:p>
            <a:pPr>
              <a:defRPr/>
            </a:pPr>
            <a:endParaRPr lang="en-US" altLang="ja-JP"/>
          </a:p>
        </p:txBody>
      </p:sp>
      <p:sp>
        <p:nvSpPr>
          <p:cNvPr id="22535"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buClrTx/>
              <a:buSzTx/>
              <a:buFontTx/>
              <a:buNone/>
              <a:defRPr kumimoji="0" sz="1000">
                <a:latin typeface="Arial" panose="020B0604020202020204" pitchFamily="34" charset="0"/>
                <a:ea typeface="ＭＳ Ｐゴシック" panose="020B0600070205080204" pitchFamily="50" charset="-128"/>
              </a:defRPr>
            </a:lvl1pPr>
          </a:lstStyle>
          <a:p>
            <a:pPr>
              <a:defRPr/>
            </a:pPr>
            <a:fld id="{D1DC27DD-9836-BD4B-970E-3D7C6761A97D}" type="slidenum">
              <a:rPr lang="en-US" altLang="ja-JP"/>
              <a:pPr>
                <a:defRPr/>
              </a:pPr>
              <a:t>‹#›</a:t>
            </a:fld>
            <a:endParaRPr lang="en-US" altLang="ja-JP"/>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34"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35" name="Oval 11"/>
            <p:cNvSpPr>
              <a:spLocks noChangeArrowheads="1"/>
            </p:cNvSpPr>
            <p:nvPr/>
          </p:nvSpPr>
          <p:spPr bwMode="auto">
            <a:xfrm>
              <a:off x="5360" y="960"/>
              <a:ext cx="76"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36" name="Oval 12"/>
            <p:cNvSpPr>
              <a:spLocks noChangeArrowheads="1"/>
            </p:cNvSpPr>
            <p:nvPr/>
          </p:nvSpPr>
          <p:spPr bwMode="auto">
            <a:xfrm>
              <a:off x="5136" y="1072"/>
              <a:ext cx="80"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37" name="Oval 13"/>
            <p:cNvSpPr>
              <a:spLocks noChangeArrowheads="1"/>
            </p:cNvSpPr>
            <p:nvPr/>
          </p:nvSpPr>
          <p:spPr bwMode="auto">
            <a:xfrm>
              <a:off x="5248" y="1072"/>
              <a:ext cx="79"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38" name="Oval 14"/>
            <p:cNvSpPr>
              <a:spLocks noChangeArrowheads="1"/>
            </p:cNvSpPr>
            <p:nvPr/>
          </p:nvSpPr>
          <p:spPr bwMode="auto">
            <a:xfrm>
              <a:off x="5360" y="1072"/>
              <a:ext cx="76"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39" name="Oval 15"/>
            <p:cNvSpPr>
              <a:spLocks noChangeArrowheads="1"/>
            </p:cNvSpPr>
            <p:nvPr/>
          </p:nvSpPr>
          <p:spPr bwMode="auto">
            <a:xfrm>
              <a:off x="5472" y="1072"/>
              <a:ext cx="76" cy="7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40" name="Oval 16"/>
            <p:cNvSpPr>
              <a:spLocks noChangeArrowheads="1"/>
            </p:cNvSpPr>
            <p:nvPr/>
          </p:nvSpPr>
          <p:spPr bwMode="auto">
            <a:xfrm>
              <a:off x="5136" y="1184"/>
              <a:ext cx="80" cy="76"/>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41" name="Oval 17"/>
            <p:cNvSpPr>
              <a:spLocks noChangeArrowheads="1"/>
            </p:cNvSpPr>
            <p:nvPr/>
          </p:nvSpPr>
          <p:spPr bwMode="auto">
            <a:xfrm>
              <a:off x="5248" y="1184"/>
              <a:ext cx="79" cy="76"/>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42" name="Oval 18"/>
            <p:cNvSpPr>
              <a:spLocks noChangeArrowheads="1"/>
            </p:cNvSpPr>
            <p:nvPr/>
          </p:nvSpPr>
          <p:spPr bwMode="auto">
            <a:xfrm>
              <a:off x="5360" y="1184"/>
              <a:ext cx="76" cy="76"/>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43" name="Oval 19"/>
            <p:cNvSpPr>
              <a:spLocks noChangeArrowheads="1"/>
            </p:cNvSpPr>
            <p:nvPr/>
          </p:nvSpPr>
          <p:spPr bwMode="auto">
            <a:xfrm>
              <a:off x="5472" y="1184"/>
              <a:ext cx="76" cy="76"/>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44" name="Oval 20"/>
            <p:cNvSpPr>
              <a:spLocks noChangeArrowheads="1"/>
            </p:cNvSpPr>
            <p:nvPr/>
          </p:nvSpPr>
          <p:spPr bwMode="auto">
            <a:xfrm>
              <a:off x="5584" y="1184"/>
              <a:ext cx="80" cy="76"/>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45"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46"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47" name="Oval 23"/>
            <p:cNvSpPr>
              <a:spLocks noChangeArrowheads="1"/>
            </p:cNvSpPr>
            <p:nvPr/>
          </p:nvSpPr>
          <p:spPr bwMode="auto">
            <a:xfrm>
              <a:off x="5360" y="1296"/>
              <a:ext cx="76"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48" name="Oval 24"/>
            <p:cNvSpPr>
              <a:spLocks noChangeArrowheads="1"/>
            </p:cNvSpPr>
            <p:nvPr/>
          </p:nvSpPr>
          <p:spPr bwMode="auto">
            <a:xfrm>
              <a:off x="5472" y="1296"/>
              <a:ext cx="76"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49"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50"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51" name="Oval 27"/>
            <p:cNvSpPr>
              <a:spLocks noChangeArrowheads="1"/>
            </p:cNvSpPr>
            <p:nvPr/>
          </p:nvSpPr>
          <p:spPr bwMode="auto">
            <a:xfrm>
              <a:off x="5360" y="1408"/>
              <a:ext cx="76"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52" name="Oval 28"/>
            <p:cNvSpPr>
              <a:spLocks noChangeArrowheads="1"/>
            </p:cNvSpPr>
            <p:nvPr/>
          </p:nvSpPr>
          <p:spPr bwMode="auto">
            <a:xfrm>
              <a:off x="5472" y="1408"/>
              <a:ext cx="76"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53"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54"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55"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56" name="Oval 32"/>
            <p:cNvSpPr>
              <a:spLocks noChangeArrowheads="1"/>
            </p:cNvSpPr>
            <p:nvPr/>
          </p:nvSpPr>
          <p:spPr bwMode="auto">
            <a:xfrm>
              <a:off x="5360" y="1520"/>
              <a:ext cx="76"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57" name="Oval 33"/>
            <p:cNvSpPr>
              <a:spLocks noChangeArrowheads="1"/>
            </p:cNvSpPr>
            <p:nvPr/>
          </p:nvSpPr>
          <p:spPr bwMode="auto">
            <a:xfrm>
              <a:off x="5472" y="1520"/>
              <a:ext cx="76"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58" name="Oval 34"/>
            <p:cNvSpPr>
              <a:spLocks noChangeArrowheads="1"/>
            </p:cNvSpPr>
            <p:nvPr/>
          </p:nvSpPr>
          <p:spPr bwMode="auto">
            <a:xfrm>
              <a:off x="5136" y="1632"/>
              <a:ext cx="80" cy="76"/>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59" name="Oval 35"/>
            <p:cNvSpPr>
              <a:spLocks noChangeArrowheads="1"/>
            </p:cNvSpPr>
            <p:nvPr/>
          </p:nvSpPr>
          <p:spPr bwMode="auto">
            <a:xfrm>
              <a:off x="5248" y="1632"/>
              <a:ext cx="79" cy="76"/>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60" name="Oval 36"/>
            <p:cNvSpPr>
              <a:spLocks noChangeArrowheads="1"/>
            </p:cNvSpPr>
            <p:nvPr/>
          </p:nvSpPr>
          <p:spPr bwMode="auto">
            <a:xfrm>
              <a:off x="5360" y="1632"/>
              <a:ext cx="76" cy="76"/>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61" name="Oval 37"/>
            <p:cNvSpPr>
              <a:spLocks noChangeArrowheads="1"/>
            </p:cNvSpPr>
            <p:nvPr/>
          </p:nvSpPr>
          <p:spPr bwMode="auto">
            <a:xfrm>
              <a:off x="5472" y="1632"/>
              <a:ext cx="76" cy="76"/>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62"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63" name="Oval 39"/>
            <p:cNvSpPr>
              <a:spLocks noChangeArrowheads="1"/>
            </p:cNvSpPr>
            <p:nvPr/>
          </p:nvSpPr>
          <p:spPr bwMode="auto">
            <a:xfrm>
              <a:off x="5472" y="1744"/>
              <a:ext cx="76"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grpSp>
    </p:spTree>
  </p:cSld>
  <p:clrMap bg1="lt1" tx1="dk1" bg2="lt2" tx2="dk2" accent1="accent1" accent2="accent2" accent3="accent3" accent4="accent4" accent5="accent5" accent6="accent6" hlink="hlink" folHlink="folHlink"/>
  <p:sldLayoutIdLst>
    <p:sldLayoutId id="2147483751"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Lst>
  <p:hf hdr="0" ftr="0" dt="0"/>
  <p:txStyles>
    <p:titleStyle>
      <a:lvl1pPr algn="l" rtl="0" eaLnBrk="0" fontAlgn="base" hangingPunct="0">
        <a:spcBef>
          <a:spcPct val="0"/>
        </a:spcBef>
        <a:spcAft>
          <a:spcPct val="0"/>
        </a:spcAft>
        <a:defRPr kumimoji="1" sz="3900" b="1">
          <a:solidFill>
            <a:schemeClr val="tx2"/>
          </a:solidFill>
          <a:latin typeface="+mj-lt"/>
          <a:ea typeface="+mj-ea"/>
          <a:cs typeface="+mj-cs"/>
        </a:defRPr>
      </a:lvl1pPr>
      <a:lvl2pPr algn="l" rtl="0" eaLnBrk="0" fontAlgn="base" hangingPunct="0">
        <a:spcBef>
          <a:spcPct val="0"/>
        </a:spcBef>
        <a:spcAft>
          <a:spcPct val="0"/>
        </a:spcAft>
        <a:defRPr kumimoji="1" sz="3900" b="1">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3900" b="1">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3900" b="1">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3900" b="1">
          <a:solidFill>
            <a:schemeClr val="tx2"/>
          </a:solidFill>
          <a:latin typeface="Arial" charset="0"/>
          <a:ea typeface="ＭＳ Ｐゴシック" pitchFamily="50" charset="-128"/>
        </a:defRPr>
      </a:lvl5pPr>
      <a:lvl6pPr marL="457200" algn="l" rtl="0" fontAlgn="base">
        <a:spcBef>
          <a:spcPct val="0"/>
        </a:spcBef>
        <a:spcAft>
          <a:spcPct val="0"/>
        </a:spcAft>
        <a:defRPr kumimoji="1" sz="3900" b="1">
          <a:solidFill>
            <a:schemeClr val="tx2"/>
          </a:solidFill>
          <a:latin typeface="Arial" charset="0"/>
          <a:ea typeface="ＭＳ Ｐゴシック" pitchFamily="50" charset="-128"/>
        </a:defRPr>
      </a:lvl6pPr>
      <a:lvl7pPr marL="914400" algn="l" rtl="0" fontAlgn="base">
        <a:spcBef>
          <a:spcPct val="0"/>
        </a:spcBef>
        <a:spcAft>
          <a:spcPct val="0"/>
        </a:spcAft>
        <a:defRPr kumimoji="1" sz="3900" b="1">
          <a:solidFill>
            <a:schemeClr val="tx2"/>
          </a:solidFill>
          <a:latin typeface="Arial" charset="0"/>
          <a:ea typeface="ＭＳ Ｐゴシック" pitchFamily="50" charset="-128"/>
        </a:defRPr>
      </a:lvl7pPr>
      <a:lvl8pPr marL="1371600" algn="l" rtl="0" fontAlgn="base">
        <a:spcBef>
          <a:spcPct val="0"/>
        </a:spcBef>
        <a:spcAft>
          <a:spcPct val="0"/>
        </a:spcAft>
        <a:defRPr kumimoji="1" sz="3900" b="1">
          <a:solidFill>
            <a:schemeClr val="tx2"/>
          </a:solidFill>
          <a:latin typeface="Arial" charset="0"/>
          <a:ea typeface="ＭＳ Ｐゴシック" pitchFamily="50" charset="-128"/>
        </a:defRPr>
      </a:lvl8pPr>
      <a:lvl9pPr marL="1828800" algn="l" rtl="0" fontAlgn="base">
        <a:spcBef>
          <a:spcPct val="0"/>
        </a:spcBef>
        <a:spcAft>
          <a:spcPct val="0"/>
        </a:spcAft>
        <a:defRPr kumimoji="1" sz="3900" b="1">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lr>
          <a:schemeClr val="tx2"/>
        </a:buClr>
        <a:buSzPct val="70000"/>
        <a:buFont typeface="Wingdings" charset="2"/>
        <a:buChar char="l"/>
        <a:defRPr kumimoji="1"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charset="2"/>
        <a:buChar char="l"/>
        <a:defRPr kumimoji="1" sz="2600">
          <a:solidFill>
            <a:schemeClr val="tx1"/>
          </a:solidFill>
          <a:latin typeface="+mn-lt"/>
          <a:ea typeface="+mn-ea"/>
        </a:defRPr>
      </a:lvl2pPr>
      <a:lvl3pPr marL="987425" indent="-293688" algn="l" rtl="0" eaLnBrk="0" fontAlgn="base" hangingPunct="0">
        <a:spcBef>
          <a:spcPct val="20000"/>
        </a:spcBef>
        <a:spcAft>
          <a:spcPct val="0"/>
        </a:spcAft>
        <a:buClr>
          <a:schemeClr val="accent1"/>
        </a:buClr>
        <a:buSzPct val="70000"/>
        <a:buFont typeface="Wingdings" charset="2"/>
        <a:buChar char="l"/>
        <a:defRPr kumimoji="1" sz="2300">
          <a:solidFill>
            <a:schemeClr val="tx1"/>
          </a:solidFill>
          <a:latin typeface="+mn-lt"/>
          <a:ea typeface="+mn-ea"/>
        </a:defRPr>
      </a:lvl3pPr>
      <a:lvl4pPr marL="1281113" indent="-292100" algn="l" rtl="0" eaLnBrk="0" fontAlgn="base" hangingPunct="0">
        <a:spcBef>
          <a:spcPct val="20000"/>
        </a:spcBef>
        <a:spcAft>
          <a:spcPct val="0"/>
        </a:spcAft>
        <a:buClr>
          <a:schemeClr val="tx2"/>
        </a:buClr>
        <a:buSzPct val="75000"/>
        <a:buFont typeface="Wingdings" charset="2"/>
        <a:buChar char="§"/>
        <a:defRPr kumimoji="1" sz="2000">
          <a:solidFill>
            <a:schemeClr val="tx1"/>
          </a:solidFill>
          <a:latin typeface="+mn-lt"/>
          <a:ea typeface="+mn-ea"/>
        </a:defRPr>
      </a:lvl4pPr>
      <a:lvl5pPr marL="1598613" indent="-315913" algn="l" rtl="0" eaLnBrk="0" fontAlgn="base" hangingPunct="0">
        <a:spcBef>
          <a:spcPct val="20000"/>
        </a:spcBef>
        <a:spcAft>
          <a:spcPct val="0"/>
        </a:spcAft>
        <a:buClr>
          <a:schemeClr val="folHlink"/>
        </a:buClr>
        <a:buSzPct val="80000"/>
        <a:buFont typeface="Wingdings" charset="2"/>
        <a:buChar char="§"/>
        <a:defRPr kumimoji="1" sz="2000">
          <a:solidFill>
            <a:schemeClr val="tx1"/>
          </a:solidFill>
          <a:latin typeface="+mn-lt"/>
          <a:ea typeface="+mn-ea"/>
        </a:defRPr>
      </a:lvl5pPr>
      <a:lvl6pPr marL="20558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6pPr>
      <a:lvl7pPr marL="25130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7pPr>
      <a:lvl8pPr marL="29702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8pPr>
      <a:lvl9pPr marL="34274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7" Type="http://schemas.openxmlformats.org/officeDocument/2006/relationships/image" Target="../media/image7.wmf"/><Relationship Id="rId2" Type="http://schemas.openxmlformats.org/officeDocument/2006/relationships/oleObject" Target="../embeddings/oleObject2.bin"/><Relationship Id="rId1" Type="http://schemas.openxmlformats.org/officeDocument/2006/relationships/slideLayout" Target="../slideLayouts/slideLayout2.xml"/><Relationship Id="rId6" Type="http://schemas.openxmlformats.org/officeDocument/2006/relationships/oleObject" Target="../embeddings/oleObject4.bin"/><Relationship Id="rId5" Type="http://schemas.openxmlformats.org/officeDocument/2006/relationships/image" Target="../media/image6.wmf"/><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oleObject" Target="../embeddings/oleObject5.bin"/><Relationship Id="rId1" Type="http://schemas.openxmlformats.org/officeDocument/2006/relationships/slideLayout" Target="../slideLayouts/slideLayout2.xml"/><Relationship Id="rId5" Type="http://schemas.openxmlformats.org/officeDocument/2006/relationships/image" Target="../media/image15.wmf"/><Relationship Id="rId4" Type="http://schemas.openxmlformats.org/officeDocument/2006/relationships/oleObject" Target="../embeddings/oleObject6.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42252" y="2070140"/>
            <a:ext cx="7135936" cy="1142836"/>
          </a:xfrm>
        </p:spPr>
        <p:txBody>
          <a:bodyPr/>
          <a:lstStyle/>
          <a:p>
            <a:r>
              <a:rPr lang="en-US" altLang="ja-JP" sz="4000" dirty="0"/>
              <a:t>YESS</a:t>
            </a:r>
            <a:r>
              <a:rPr lang="ja-JP" altLang="en-US" sz="4000" dirty="0"/>
              <a:t>ログイン用マニュアル</a:t>
            </a:r>
            <a:br>
              <a:rPr lang="en-US" altLang="ja-JP" sz="4000" dirty="0"/>
            </a:br>
            <a:endParaRPr lang="en-US" altLang="ja-JP" sz="2000" dirty="0"/>
          </a:p>
        </p:txBody>
      </p:sp>
      <p:sp>
        <p:nvSpPr>
          <p:cNvPr id="2" name="テキスト ボックス 1"/>
          <p:cNvSpPr txBox="1"/>
          <p:nvPr/>
        </p:nvSpPr>
        <p:spPr bwMode="auto">
          <a:xfrm>
            <a:off x="543124" y="1844824"/>
            <a:ext cx="4176464" cy="369332"/>
          </a:xfrm>
          <a:prstGeom prst="rect">
            <a:avLst/>
          </a:prstGeom>
          <a:noFill/>
          <a:ln w="38100" cmpd="dbl">
            <a:noFill/>
            <a:miter lim="800000"/>
            <a:headEnd/>
            <a:tailEnd/>
          </a:ln>
        </p:spPr>
        <p:txBody>
          <a:bodyPr wrap="square" rtlCol="0">
            <a:spAutoFit/>
          </a:bodyPr>
          <a:lstStyle/>
          <a:p>
            <a:r>
              <a:rPr kumimoji="1" lang="en-US" altLang="ja-JP" dirty="0"/>
              <a:t>Youth Exchange Support System</a:t>
            </a:r>
            <a:endParaRPr kumimoji="1" lang="ja-JP" altLang="en-US" dirty="0"/>
          </a:p>
        </p:txBody>
      </p:sp>
      <p:sp>
        <p:nvSpPr>
          <p:cNvPr id="6" name="正方形/長方形 5"/>
          <p:cNvSpPr/>
          <p:nvPr/>
        </p:nvSpPr>
        <p:spPr>
          <a:xfrm>
            <a:off x="3551064" y="6385798"/>
            <a:ext cx="3868431" cy="369332"/>
          </a:xfrm>
          <a:prstGeom prst="rect">
            <a:avLst/>
          </a:prstGeom>
        </p:spPr>
        <p:txBody>
          <a:bodyPr wrap="none">
            <a:spAutoFit/>
          </a:bodyPr>
          <a:lstStyle/>
          <a:p>
            <a:pPr algn="ctr"/>
            <a:r>
              <a:rPr lang="en-US" altLang="ja-JP" dirty="0"/>
              <a:t>©2017 RIJYEM. All rights reserved. </a:t>
            </a:r>
            <a:endParaRPr lang="ja-JP" altLang="en-US" dirty="0"/>
          </a:p>
        </p:txBody>
      </p:sp>
      <p:sp>
        <p:nvSpPr>
          <p:cNvPr id="5" name="スライド番号プレースホルダー 4"/>
          <p:cNvSpPr>
            <a:spLocks noGrp="1"/>
          </p:cNvSpPr>
          <p:nvPr>
            <p:ph type="sldNum" sz="quarter" idx="12"/>
          </p:nvPr>
        </p:nvSpPr>
        <p:spPr/>
        <p:txBody>
          <a:bodyPr/>
          <a:lstStyle/>
          <a:p>
            <a:pPr>
              <a:defRPr/>
            </a:pPr>
            <a:fld id="{22B6BEF2-F84F-8642-91FB-971031A0987D}" type="slidenum">
              <a:rPr lang="en-US" altLang="ja-JP" smtClean="0"/>
              <a:pPr>
                <a:defRPr/>
              </a:pPr>
              <a:t>1</a:t>
            </a:fld>
            <a:endParaRPr lang="en-US" altLang="ja-JP" dirty="0"/>
          </a:p>
        </p:txBody>
      </p:sp>
      <p:pic>
        <p:nvPicPr>
          <p:cNvPr id="7" name="図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5613" y="3850530"/>
            <a:ext cx="3104607" cy="88015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a:t>ログインできないときは（委員、学生）</a:t>
            </a:r>
          </a:p>
        </p:txBody>
      </p:sp>
      <p:sp>
        <p:nvSpPr>
          <p:cNvPr id="3" name="コンテンツ プレースホルダー 2"/>
          <p:cNvSpPr>
            <a:spLocks noGrp="1"/>
          </p:cNvSpPr>
          <p:nvPr>
            <p:ph idx="1"/>
          </p:nvPr>
        </p:nvSpPr>
        <p:spPr>
          <a:xfrm>
            <a:off x="457200" y="1719263"/>
            <a:ext cx="8003232" cy="4411662"/>
          </a:xfrm>
        </p:spPr>
        <p:txBody>
          <a:bodyPr/>
          <a:lstStyle/>
          <a:p>
            <a:pPr>
              <a:lnSpc>
                <a:spcPct val="150000"/>
              </a:lnSpc>
            </a:pPr>
            <a:r>
              <a:rPr kumimoji="1" lang="en-US" altLang="ja-JP" sz="2000" dirty="0"/>
              <a:t>ID</a:t>
            </a:r>
            <a:r>
              <a:rPr lang="ja-JP" altLang="en-US" sz="2000" dirty="0"/>
              <a:t>や</a:t>
            </a:r>
            <a:r>
              <a:rPr kumimoji="1" lang="ja-JP" altLang="en-US" sz="2000" dirty="0"/>
              <a:t>パスワードをコピペした場合にスペースやセミコロンなどの余計な文字が入ってしまっている場合があります。</a:t>
            </a:r>
            <a:endParaRPr kumimoji="1" lang="en-US" altLang="ja-JP" sz="2000" dirty="0"/>
          </a:p>
          <a:p>
            <a:pPr>
              <a:lnSpc>
                <a:spcPct val="150000"/>
              </a:lnSpc>
            </a:pPr>
            <a:r>
              <a:rPr lang="en-US" altLang="ja-JP" sz="2000" dirty="0"/>
              <a:t>ID</a:t>
            </a:r>
            <a:r>
              <a:rPr lang="ja-JP" altLang="en-US" sz="2000" dirty="0"/>
              <a:t>パスワードを再設定してみる。（地区ができます）</a:t>
            </a:r>
            <a:endParaRPr lang="en-US" altLang="ja-JP" sz="2000" dirty="0"/>
          </a:p>
          <a:p>
            <a:pPr>
              <a:lnSpc>
                <a:spcPct val="150000"/>
              </a:lnSpc>
            </a:pPr>
            <a:r>
              <a:rPr lang="ja-JP" altLang="en-US" sz="2000" dirty="0"/>
              <a:t>学生用・クラブ用と地区用の</a:t>
            </a:r>
            <a:r>
              <a:rPr lang="en-US" altLang="ja-JP" sz="2000" dirty="0"/>
              <a:t>URL</a:t>
            </a:r>
            <a:r>
              <a:rPr lang="ja-JP" altLang="en-US" sz="2000" dirty="0"/>
              <a:t>は違います。</a:t>
            </a:r>
            <a:endParaRPr lang="en-US" altLang="ja-JP" sz="2000" dirty="0"/>
          </a:p>
          <a:p>
            <a:pPr>
              <a:lnSpc>
                <a:spcPct val="150000"/>
              </a:lnSpc>
            </a:pPr>
            <a:r>
              <a:rPr lang="ja-JP" altLang="en-US" sz="2000" dirty="0"/>
              <a:t>設定方法はマニュアルにあるので、</a:t>
            </a:r>
            <a:r>
              <a:rPr lang="en-US" altLang="ja-JP" sz="2000" dirty="0"/>
              <a:t>RIJYEM</a:t>
            </a:r>
            <a:r>
              <a:rPr lang="ja-JP" altLang="en-US" sz="2000" dirty="0"/>
              <a:t>のサイトよりダウンロードしてください。</a:t>
            </a:r>
            <a:endParaRPr lang="en-US" altLang="ja-JP" sz="2000" dirty="0"/>
          </a:p>
          <a:p>
            <a:pPr>
              <a:lnSpc>
                <a:spcPct val="150000"/>
              </a:lnSpc>
            </a:pPr>
            <a:r>
              <a:rPr lang="ja-JP" altLang="en-US" sz="2000" strike="noStrike" dirty="0">
                <a:effectLst/>
              </a:rPr>
              <a:t>ブラウザのキャッシュを削除することを推奨</a:t>
            </a:r>
            <a:r>
              <a:rPr lang="ja-JP" altLang="en-US" sz="2000" u="none" strike="noStrike" dirty="0">
                <a:effectLst/>
              </a:rPr>
              <a:t>しています。</a:t>
            </a:r>
            <a:endParaRPr lang="en-US" altLang="ja-JP" sz="2000" dirty="0"/>
          </a:p>
        </p:txBody>
      </p:sp>
      <p:sp>
        <p:nvSpPr>
          <p:cNvPr id="4" name="スライド番号プレースホルダー 3"/>
          <p:cNvSpPr>
            <a:spLocks noGrp="1"/>
          </p:cNvSpPr>
          <p:nvPr>
            <p:ph type="sldNum" sz="quarter" idx="12"/>
          </p:nvPr>
        </p:nvSpPr>
        <p:spPr/>
        <p:txBody>
          <a:bodyPr/>
          <a:lstStyle/>
          <a:p>
            <a:pPr>
              <a:defRPr/>
            </a:pPr>
            <a:fld id="{0331EEB5-871C-3C46-BA86-090CCFE8305C}" type="slidenum">
              <a:rPr lang="en-US" altLang="ja-JP" smtClean="0"/>
              <a:pPr>
                <a:defRPr/>
              </a:pPr>
              <a:t>2</a:t>
            </a:fld>
            <a:endParaRPr lang="en-US" altLang="ja-JP" dirty="0"/>
          </a:p>
        </p:txBody>
      </p:sp>
      <p:sp>
        <p:nvSpPr>
          <p:cNvPr id="5" name="正方形/長方形 4"/>
          <p:cNvSpPr/>
          <p:nvPr/>
        </p:nvSpPr>
        <p:spPr>
          <a:xfrm>
            <a:off x="2875091" y="5806900"/>
            <a:ext cx="5108996" cy="64633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ja-JP" altLang="en-US" dirty="0"/>
              <a:t>マニュアルダウンロード　　　https://rijyec.org/</a:t>
            </a:r>
            <a:endParaRPr lang="en-US" altLang="ja-JP" dirty="0"/>
          </a:p>
          <a:p>
            <a:r>
              <a:rPr lang="ja-JP" altLang="en-US" dirty="0"/>
              <a:t>各種資料→</a:t>
            </a:r>
            <a:r>
              <a:rPr lang="en-US" altLang="ja-JP" dirty="0"/>
              <a:t>YESS</a:t>
            </a:r>
            <a:r>
              <a:rPr lang="ja-JP" altLang="en-US" dirty="0"/>
              <a:t>マニュアル</a:t>
            </a:r>
          </a:p>
        </p:txBody>
      </p:sp>
    </p:spTree>
    <p:extLst>
      <p:ext uri="{BB962C8B-B14F-4D97-AF65-F5344CB8AC3E}">
        <p14:creationId xmlns:p14="http://schemas.microsoft.com/office/powerpoint/2010/main" val="4142122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6EDC2D7E-3FB8-47AE-917A-1D175DF7865C}"/>
              </a:ext>
            </a:extLst>
          </p:cNvPr>
          <p:cNvSpPr>
            <a:spLocks noGrp="1"/>
          </p:cNvSpPr>
          <p:nvPr>
            <p:ph type="sldNum" sz="quarter" idx="12"/>
          </p:nvPr>
        </p:nvSpPr>
        <p:spPr/>
        <p:txBody>
          <a:bodyPr/>
          <a:lstStyle/>
          <a:p>
            <a:pPr>
              <a:defRPr/>
            </a:pPr>
            <a:fld id="{0331EEB5-871C-3C46-BA86-090CCFE8305C}" type="slidenum">
              <a:rPr lang="en-US" altLang="ja-JP" smtClean="0"/>
              <a:pPr>
                <a:defRPr/>
              </a:pPr>
              <a:t>3</a:t>
            </a:fld>
            <a:endParaRPr lang="en-US" altLang="ja-JP" dirty="0"/>
          </a:p>
        </p:txBody>
      </p:sp>
      <p:sp>
        <p:nvSpPr>
          <p:cNvPr id="5" name="タイトル 1">
            <a:extLst>
              <a:ext uri="{FF2B5EF4-FFF2-40B4-BE49-F238E27FC236}">
                <a16:creationId xmlns:a16="http://schemas.microsoft.com/office/drawing/2014/main" id="{73181AD9-E3E5-4427-862E-F62140D2E517}"/>
              </a:ext>
            </a:extLst>
          </p:cNvPr>
          <p:cNvSpPr txBox="1">
            <a:spLocks/>
          </p:cNvSpPr>
          <p:nvPr/>
        </p:nvSpPr>
        <p:spPr bwMode="auto">
          <a:xfrm>
            <a:off x="609600" y="274638"/>
            <a:ext cx="843528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kumimoji="1" sz="3900" b="1">
                <a:solidFill>
                  <a:schemeClr val="tx2"/>
                </a:solidFill>
                <a:latin typeface="+mj-lt"/>
                <a:ea typeface="+mj-ea"/>
                <a:cs typeface="+mj-cs"/>
              </a:defRPr>
            </a:lvl1pPr>
            <a:lvl2pPr algn="l" rtl="0" eaLnBrk="0" fontAlgn="base" hangingPunct="0">
              <a:spcBef>
                <a:spcPct val="0"/>
              </a:spcBef>
              <a:spcAft>
                <a:spcPct val="0"/>
              </a:spcAft>
              <a:defRPr kumimoji="1" sz="3900" b="1">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3900" b="1">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3900" b="1">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3900" b="1">
                <a:solidFill>
                  <a:schemeClr val="tx2"/>
                </a:solidFill>
                <a:latin typeface="Arial" charset="0"/>
                <a:ea typeface="ＭＳ Ｐゴシック" pitchFamily="50" charset="-128"/>
              </a:defRPr>
            </a:lvl5pPr>
            <a:lvl6pPr marL="457200" algn="l" rtl="0" fontAlgn="base">
              <a:spcBef>
                <a:spcPct val="0"/>
              </a:spcBef>
              <a:spcAft>
                <a:spcPct val="0"/>
              </a:spcAft>
              <a:defRPr kumimoji="1" sz="3900" b="1">
                <a:solidFill>
                  <a:schemeClr val="tx2"/>
                </a:solidFill>
                <a:latin typeface="Arial" charset="0"/>
                <a:ea typeface="ＭＳ Ｐゴシック" pitchFamily="50" charset="-128"/>
              </a:defRPr>
            </a:lvl6pPr>
            <a:lvl7pPr marL="914400" algn="l" rtl="0" fontAlgn="base">
              <a:spcBef>
                <a:spcPct val="0"/>
              </a:spcBef>
              <a:spcAft>
                <a:spcPct val="0"/>
              </a:spcAft>
              <a:defRPr kumimoji="1" sz="3900" b="1">
                <a:solidFill>
                  <a:schemeClr val="tx2"/>
                </a:solidFill>
                <a:latin typeface="Arial" charset="0"/>
                <a:ea typeface="ＭＳ Ｐゴシック" pitchFamily="50" charset="-128"/>
              </a:defRPr>
            </a:lvl7pPr>
            <a:lvl8pPr marL="1371600" algn="l" rtl="0" fontAlgn="base">
              <a:spcBef>
                <a:spcPct val="0"/>
              </a:spcBef>
              <a:spcAft>
                <a:spcPct val="0"/>
              </a:spcAft>
              <a:defRPr kumimoji="1" sz="3900" b="1">
                <a:solidFill>
                  <a:schemeClr val="tx2"/>
                </a:solidFill>
                <a:latin typeface="Arial" charset="0"/>
                <a:ea typeface="ＭＳ Ｐゴシック" pitchFamily="50" charset="-128"/>
              </a:defRPr>
            </a:lvl8pPr>
            <a:lvl9pPr marL="1828800" algn="l" rtl="0" fontAlgn="base">
              <a:spcBef>
                <a:spcPct val="0"/>
              </a:spcBef>
              <a:spcAft>
                <a:spcPct val="0"/>
              </a:spcAft>
              <a:defRPr kumimoji="1" sz="3900" b="1">
                <a:solidFill>
                  <a:schemeClr val="tx2"/>
                </a:solidFill>
                <a:latin typeface="Arial" charset="0"/>
                <a:ea typeface="ＭＳ Ｐゴシック" pitchFamily="50" charset="-128"/>
              </a:defRPr>
            </a:lvl9pPr>
          </a:lstStyle>
          <a:p>
            <a:r>
              <a:rPr lang="ja-JP" altLang="en-US" sz="3200" kern="0"/>
              <a:t>地区委員長がログインする（地区委員長）</a:t>
            </a:r>
            <a:endParaRPr lang="ja-JP" altLang="en-US" sz="3200" kern="0" dirty="0"/>
          </a:p>
        </p:txBody>
      </p:sp>
      <p:cxnSp>
        <p:nvCxnSpPr>
          <p:cNvPr id="6" name="直線コネクタ 5">
            <a:extLst>
              <a:ext uri="{FF2B5EF4-FFF2-40B4-BE49-F238E27FC236}">
                <a16:creationId xmlns:a16="http://schemas.microsoft.com/office/drawing/2014/main" id="{7C8AB084-26BB-4D54-AF57-33F54B0DD754}"/>
              </a:ext>
            </a:extLst>
          </p:cNvPr>
          <p:cNvCxnSpPr/>
          <p:nvPr/>
        </p:nvCxnSpPr>
        <p:spPr>
          <a:xfrm>
            <a:off x="331912" y="1637184"/>
            <a:ext cx="89644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図 6">
            <a:extLst>
              <a:ext uri="{FF2B5EF4-FFF2-40B4-BE49-F238E27FC236}">
                <a16:creationId xmlns:a16="http://schemas.microsoft.com/office/drawing/2014/main" id="{38CA86DB-662E-4BBD-A2C4-CA981632F5B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920" y="286172"/>
            <a:ext cx="1512168" cy="568128"/>
          </a:xfrm>
          <a:prstGeom prst="rect">
            <a:avLst/>
          </a:prstGeom>
        </p:spPr>
      </p:pic>
      <p:graphicFrame>
        <p:nvGraphicFramePr>
          <p:cNvPr id="8" name="オブジェクト 7">
            <a:extLst>
              <a:ext uri="{FF2B5EF4-FFF2-40B4-BE49-F238E27FC236}">
                <a16:creationId xmlns:a16="http://schemas.microsoft.com/office/drawing/2014/main" id="{C8393DF4-B7D5-40FC-88CC-15A495D8E172}"/>
              </a:ext>
            </a:extLst>
          </p:cNvPr>
          <p:cNvGraphicFramePr>
            <a:graphicFrameLocks noChangeAspect="1"/>
          </p:cNvGraphicFramePr>
          <p:nvPr>
            <p:extLst>
              <p:ext uri="{D42A27DB-BD31-4B8C-83A1-F6EECF244321}">
                <p14:modId xmlns:p14="http://schemas.microsoft.com/office/powerpoint/2010/main" val="3361113514"/>
              </p:ext>
            </p:extLst>
          </p:nvPr>
        </p:nvGraphicFramePr>
        <p:xfrm>
          <a:off x="4724400" y="1997224"/>
          <a:ext cx="3816276" cy="3816276"/>
        </p:xfrm>
        <a:graphic>
          <a:graphicData uri="http://schemas.openxmlformats.org/presentationml/2006/ole">
            <mc:AlternateContent xmlns:mc="http://schemas.openxmlformats.org/markup-compatibility/2006">
              <mc:Choice xmlns:v="urn:schemas-microsoft-com:vml" Requires="v">
                <p:oleObj name="Image" r:id="rId3" imgW="8063280" imgH="8063280" progId="Photoshop.Image.13">
                  <p:embed/>
                </p:oleObj>
              </mc:Choice>
              <mc:Fallback>
                <p:oleObj name="Image" r:id="rId3" imgW="8063280" imgH="8063280" progId="Photoshop.Image.13">
                  <p:embed/>
                  <p:pic>
                    <p:nvPicPr>
                      <p:cNvPr id="18" name="オブジェクト 17"/>
                      <p:cNvPicPr/>
                      <p:nvPr/>
                    </p:nvPicPr>
                    <p:blipFill>
                      <a:blip r:embed="rId4"/>
                      <a:stretch>
                        <a:fillRect/>
                      </a:stretch>
                    </p:blipFill>
                    <p:spPr>
                      <a:xfrm>
                        <a:off x="4724400" y="1997224"/>
                        <a:ext cx="3816276" cy="3816276"/>
                      </a:xfrm>
                      <a:prstGeom prst="rect">
                        <a:avLst/>
                      </a:prstGeom>
                      <a:ln>
                        <a:solidFill>
                          <a:schemeClr val="tx1"/>
                        </a:solidFill>
                      </a:ln>
                    </p:spPr>
                  </p:pic>
                </p:oleObj>
              </mc:Fallback>
            </mc:AlternateContent>
          </a:graphicData>
        </a:graphic>
      </p:graphicFrame>
      <p:sp>
        <p:nvSpPr>
          <p:cNvPr id="9" name="テキスト ボックス 8">
            <a:extLst>
              <a:ext uri="{FF2B5EF4-FFF2-40B4-BE49-F238E27FC236}">
                <a16:creationId xmlns:a16="http://schemas.microsoft.com/office/drawing/2014/main" id="{114A44EE-7EE3-46DB-8247-71E7EB107609}"/>
              </a:ext>
            </a:extLst>
          </p:cNvPr>
          <p:cNvSpPr txBox="1"/>
          <p:nvPr/>
        </p:nvSpPr>
        <p:spPr bwMode="auto">
          <a:xfrm>
            <a:off x="599438" y="3750868"/>
            <a:ext cx="4014120" cy="1092607"/>
          </a:xfrm>
          <a:prstGeom prst="rect">
            <a:avLst/>
          </a:prstGeom>
          <a:noFill/>
          <a:ln w="12700" cmpd="sng">
            <a:noFill/>
            <a:miter lim="800000"/>
            <a:headEnd/>
            <a:tailEnd/>
          </a:ln>
        </p:spPr>
        <p:txBody>
          <a:bodyPr wrap="square" rtlCol="0">
            <a:spAutoFit/>
          </a:bodyPr>
          <a:lstStyle/>
          <a:p>
            <a:endParaRPr lang="en-US" altLang="ja-JP" sz="1300" dirty="0"/>
          </a:p>
          <a:p>
            <a:pPr marL="900113" indent="-900113"/>
            <a:r>
              <a:rPr lang="ja-JP" altLang="en-US" sz="1300" dirty="0"/>
              <a:t>暗号化キー：</a:t>
            </a:r>
            <a:r>
              <a:rPr lang="en-US" altLang="ja-JP" sz="1300" dirty="0"/>
              <a:t>rotary</a:t>
            </a:r>
          </a:p>
          <a:p>
            <a:pPr marL="900113" indent="-900113"/>
            <a:r>
              <a:rPr lang="ja-JP" altLang="en-US" sz="1300" dirty="0"/>
              <a:t>ログイン</a:t>
            </a:r>
            <a:r>
              <a:rPr lang="en-US" altLang="ja-JP" sz="1300" dirty="0"/>
              <a:t>ID</a:t>
            </a:r>
            <a:r>
              <a:rPr lang="ja-JP" altLang="en-US" sz="1300" dirty="0"/>
              <a:t>：（各地区青少年交換委員長メールアドレス）</a:t>
            </a:r>
            <a:endParaRPr lang="en-US" altLang="ja-JP" sz="1300" dirty="0"/>
          </a:p>
          <a:p>
            <a:pPr marL="900113" indent="-900113"/>
            <a:r>
              <a:rPr kumimoji="1" lang="ja-JP" altLang="en-US" sz="1300" dirty="0"/>
              <a:t>パスワード：</a:t>
            </a:r>
            <a:r>
              <a:rPr lang="ja-JP" altLang="en-US" sz="1300" dirty="0"/>
              <a:t>（各地区青少年交換委員長携帯電話番号ハイフンあり）</a:t>
            </a:r>
            <a:endParaRPr kumimoji="1" lang="en-US" altLang="ja-JP" sz="1300" dirty="0"/>
          </a:p>
        </p:txBody>
      </p:sp>
      <p:sp>
        <p:nvSpPr>
          <p:cNvPr id="10" name="テキスト ボックス 9">
            <a:extLst>
              <a:ext uri="{FF2B5EF4-FFF2-40B4-BE49-F238E27FC236}">
                <a16:creationId xmlns:a16="http://schemas.microsoft.com/office/drawing/2014/main" id="{7D24D4D2-5A0E-454E-9C27-CB61C8B584AB}"/>
              </a:ext>
            </a:extLst>
          </p:cNvPr>
          <p:cNvSpPr txBox="1"/>
          <p:nvPr/>
        </p:nvSpPr>
        <p:spPr bwMode="auto">
          <a:xfrm>
            <a:off x="609600" y="2042104"/>
            <a:ext cx="3384376" cy="584775"/>
          </a:xfrm>
          <a:prstGeom prst="rect">
            <a:avLst/>
          </a:prstGeom>
          <a:noFill/>
          <a:ln w="12700" cmpd="sng">
            <a:solidFill>
              <a:schemeClr val="tx1"/>
            </a:solidFill>
            <a:miter lim="800000"/>
            <a:headEnd/>
            <a:tailEnd/>
          </a:ln>
        </p:spPr>
        <p:txBody>
          <a:bodyPr wrap="square" rtlCol="0">
            <a:spAutoFit/>
          </a:bodyPr>
          <a:lstStyle/>
          <a:p>
            <a:r>
              <a:rPr lang="ja-JP" altLang="en-US" sz="1600" dirty="0"/>
              <a:t>アクセス</a:t>
            </a:r>
            <a:r>
              <a:rPr lang="en-US" altLang="ja-JP" sz="1600" dirty="0"/>
              <a:t>URL</a:t>
            </a:r>
          </a:p>
          <a:p>
            <a:r>
              <a:rPr lang="en-US" altLang="ja-JP" sz="1600" dirty="0"/>
              <a:t>https://yess.rijyec.org/mp/rijyec/</a:t>
            </a:r>
            <a:endParaRPr kumimoji="1" lang="ja-JP" altLang="en-US" sz="1600" dirty="0"/>
          </a:p>
        </p:txBody>
      </p:sp>
      <p:sp>
        <p:nvSpPr>
          <p:cNvPr id="11" name="テキスト ボックス 10">
            <a:extLst>
              <a:ext uri="{FF2B5EF4-FFF2-40B4-BE49-F238E27FC236}">
                <a16:creationId xmlns:a16="http://schemas.microsoft.com/office/drawing/2014/main" id="{7A9D31C8-32CB-46C6-BF92-C77C53E98FDD}"/>
              </a:ext>
            </a:extLst>
          </p:cNvPr>
          <p:cNvSpPr txBox="1"/>
          <p:nvPr/>
        </p:nvSpPr>
        <p:spPr bwMode="auto">
          <a:xfrm>
            <a:off x="575430" y="4943101"/>
            <a:ext cx="3654080" cy="492443"/>
          </a:xfrm>
          <a:prstGeom prst="rect">
            <a:avLst/>
          </a:prstGeom>
          <a:noFill/>
          <a:ln w="12700" cmpd="sng">
            <a:noFill/>
            <a:miter lim="800000"/>
            <a:headEnd/>
            <a:tailEnd/>
          </a:ln>
        </p:spPr>
        <p:txBody>
          <a:bodyPr wrap="square" rtlCol="0">
            <a:spAutoFit/>
          </a:bodyPr>
          <a:lstStyle/>
          <a:p>
            <a:r>
              <a:rPr kumimoji="1" lang="en-US" altLang="ja-JP" sz="1300" b="1" dirty="0">
                <a:solidFill>
                  <a:srgbClr val="FF0000"/>
                </a:solidFill>
              </a:rPr>
              <a:t>※</a:t>
            </a:r>
            <a:r>
              <a:rPr kumimoji="1" lang="ja-JP" altLang="en-US" sz="1300" b="1" dirty="0">
                <a:solidFill>
                  <a:srgbClr val="FF0000"/>
                </a:solidFill>
              </a:rPr>
              <a:t>パスワードは必ず変更してください</a:t>
            </a:r>
            <a:endParaRPr kumimoji="1" lang="en-US" altLang="ja-JP" sz="1300" b="1" dirty="0">
              <a:solidFill>
                <a:srgbClr val="FF0000"/>
              </a:solidFill>
            </a:endParaRPr>
          </a:p>
          <a:p>
            <a:pPr marL="265113" indent="-265113"/>
            <a:r>
              <a:rPr lang="en-US" altLang="ja-JP" sz="1300" b="1" dirty="0">
                <a:solidFill>
                  <a:srgbClr val="FF0000"/>
                </a:solidFill>
              </a:rPr>
              <a:t>※</a:t>
            </a:r>
            <a:r>
              <a:rPr lang="ja-JP" altLang="en-US" sz="1300" b="1" dirty="0">
                <a:solidFill>
                  <a:srgbClr val="FF0000"/>
                </a:solidFill>
              </a:rPr>
              <a:t>情報漏えいの無いように心がけてください。</a:t>
            </a:r>
            <a:endParaRPr kumimoji="1" lang="ja-JP" altLang="en-US" sz="1300" b="1" dirty="0">
              <a:solidFill>
                <a:srgbClr val="FF0000"/>
              </a:solidFill>
            </a:endParaRPr>
          </a:p>
        </p:txBody>
      </p:sp>
      <p:sp>
        <p:nvSpPr>
          <p:cNvPr id="12" name="テキスト ボックス 11">
            <a:extLst>
              <a:ext uri="{FF2B5EF4-FFF2-40B4-BE49-F238E27FC236}">
                <a16:creationId xmlns:a16="http://schemas.microsoft.com/office/drawing/2014/main" id="{A43EA79D-6ADE-4AD5-9066-7B531F141059}"/>
              </a:ext>
            </a:extLst>
          </p:cNvPr>
          <p:cNvSpPr txBox="1"/>
          <p:nvPr/>
        </p:nvSpPr>
        <p:spPr bwMode="auto">
          <a:xfrm>
            <a:off x="603324" y="5863200"/>
            <a:ext cx="3626186" cy="492443"/>
          </a:xfrm>
          <a:prstGeom prst="rect">
            <a:avLst/>
          </a:prstGeom>
          <a:noFill/>
          <a:ln w="12700" cmpd="sng">
            <a:noFill/>
            <a:miter lim="800000"/>
            <a:headEnd/>
            <a:tailEnd/>
          </a:ln>
        </p:spPr>
        <p:txBody>
          <a:bodyPr wrap="square" rtlCol="0">
            <a:spAutoFit/>
          </a:bodyPr>
          <a:lstStyle/>
          <a:p>
            <a:r>
              <a:rPr kumimoji="1" lang="ja-JP" altLang="en-US" sz="1300" dirty="0"/>
              <a:t>ログインＩＤ、パスワードの変更方法は次ページ以降にあり</a:t>
            </a:r>
            <a:r>
              <a:rPr lang="ja-JP" altLang="en-US" sz="1300" dirty="0"/>
              <a:t>ます。</a:t>
            </a:r>
            <a:endParaRPr kumimoji="1" lang="ja-JP" altLang="en-US" sz="1300" dirty="0"/>
          </a:p>
        </p:txBody>
      </p:sp>
      <p:sp>
        <p:nvSpPr>
          <p:cNvPr id="13" name="スライド番号プレースホルダー 2">
            <a:extLst>
              <a:ext uri="{FF2B5EF4-FFF2-40B4-BE49-F238E27FC236}">
                <a16:creationId xmlns:a16="http://schemas.microsoft.com/office/drawing/2014/main" id="{5A43ACA3-342B-42C2-B73B-3D78C15ECB0F}"/>
              </a:ext>
            </a:extLst>
          </p:cNvPr>
          <p:cNvSpPr txBox="1">
            <a:spLocks/>
          </p:cNvSpPr>
          <p:nvPr/>
        </p:nvSpPr>
        <p:spPr bwMode="auto">
          <a:xfrm>
            <a:off x="6705600" y="64008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eaLnBrk="1" fontAlgn="base" hangingPunct="1">
              <a:spcBef>
                <a:spcPct val="0"/>
              </a:spcBef>
              <a:spcAft>
                <a:spcPct val="0"/>
              </a:spcAft>
              <a:buClrTx/>
              <a:buSzTx/>
              <a:buFontTx/>
              <a:buNone/>
              <a:defRPr kumimoji="0" sz="1800"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defRPr/>
            </a:pPr>
            <a:fld id="{0331EEB5-871C-3C46-BA86-090CCFE8305C}" type="slidenum">
              <a:rPr lang="en-US" altLang="ja-JP" smtClean="0"/>
              <a:pPr>
                <a:defRPr/>
              </a:pPr>
              <a:t>3</a:t>
            </a:fld>
            <a:endParaRPr lang="en-US" altLang="ja-JP" dirty="0"/>
          </a:p>
        </p:txBody>
      </p:sp>
      <p:pic>
        <p:nvPicPr>
          <p:cNvPr id="3" name="図 2">
            <a:extLst>
              <a:ext uri="{FF2B5EF4-FFF2-40B4-BE49-F238E27FC236}">
                <a16:creationId xmlns:a16="http://schemas.microsoft.com/office/drawing/2014/main" id="{C9AA0621-D8F2-32C6-3FE3-8E595456B2F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52468" y="2731143"/>
            <a:ext cx="1171575" cy="1171575"/>
          </a:xfrm>
          <a:prstGeom prst="rect">
            <a:avLst/>
          </a:prstGeom>
        </p:spPr>
      </p:pic>
      <p:sp>
        <p:nvSpPr>
          <p:cNvPr id="14" name="テキスト ボックス 13">
            <a:extLst>
              <a:ext uri="{FF2B5EF4-FFF2-40B4-BE49-F238E27FC236}">
                <a16:creationId xmlns:a16="http://schemas.microsoft.com/office/drawing/2014/main" id="{0D6EFE06-CE1E-FBE6-324C-ABE0063EA997}"/>
              </a:ext>
            </a:extLst>
          </p:cNvPr>
          <p:cNvSpPr txBox="1"/>
          <p:nvPr/>
        </p:nvSpPr>
        <p:spPr bwMode="auto">
          <a:xfrm>
            <a:off x="1339787" y="2867090"/>
            <a:ext cx="1599540" cy="292388"/>
          </a:xfrm>
          <a:prstGeom prst="rect">
            <a:avLst/>
          </a:prstGeom>
          <a:noFill/>
          <a:ln w="12700" cmpd="sng">
            <a:noFill/>
            <a:miter lim="800000"/>
            <a:headEnd/>
            <a:tailEnd/>
          </a:ln>
        </p:spPr>
        <p:txBody>
          <a:bodyPr wrap="square" rtlCol="0">
            <a:spAutoFit/>
          </a:bodyPr>
          <a:lstStyle/>
          <a:p>
            <a:pPr algn="ctr"/>
            <a:r>
              <a:rPr kumimoji="1" lang="en-US" altLang="ja-JP" sz="1300" dirty="0"/>
              <a:t>PC</a:t>
            </a:r>
            <a:r>
              <a:rPr kumimoji="1" lang="ja-JP" altLang="en-US" sz="1300" dirty="0"/>
              <a:t>、タブレット用</a:t>
            </a:r>
          </a:p>
        </p:txBody>
      </p:sp>
    </p:spTree>
    <p:extLst>
      <p:ext uri="{BB962C8B-B14F-4D97-AF65-F5344CB8AC3E}">
        <p14:creationId xmlns:p14="http://schemas.microsoft.com/office/powerpoint/2010/main" val="3846426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0331EEB5-871C-3C46-BA86-090CCFE8305C}" type="slidenum">
              <a:rPr lang="en-US" altLang="ja-JP" smtClean="0"/>
              <a:pPr>
                <a:defRPr/>
              </a:pPr>
              <a:t>4</a:t>
            </a:fld>
            <a:endParaRPr lang="en-US" altLang="ja-JP" dirty="0"/>
          </a:p>
        </p:txBody>
      </p:sp>
      <p:graphicFrame>
        <p:nvGraphicFramePr>
          <p:cNvPr id="20" name="オブジェクト 19"/>
          <p:cNvGraphicFramePr>
            <a:graphicFrameLocks noChangeAspect="1"/>
          </p:cNvGraphicFramePr>
          <p:nvPr>
            <p:extLst>
              <p:ext uri="{D42A27DB-BD31-4B8C-83A1-F6EECF244321}">
                <p14:modId xmlns:p14="http://schemas.microsoft.com/office/powerpoint/2010/main" val="709095912"/>
              </p:ext>
            </p:extLst>
          </p:nvPr>
        </p:nvGraphicFramePr>
        <p:xfrm>
          <a:off x="683568" y="3621875"/>
          <a:ext cx="3085298" cy="1319286"/>
        </p:xfrm>
        <a:graphic>
          <a:graphicData uri="http://schemas.openxmlformats.org/presentationml/2006/ole">
            <mc:AlternateContent xmlns:mc="http://schemas.openxmlformats.org/markup-compatibility/2006">
              <mc:Choice xmlns:v="urn:schemas-microsoft-com:vml" Requires="v">
                <p:oleObj name="Image" r:id="rId2" imgW="13663440" imgH="5841000" progId="Photoshop.Image.13">
                  <p:embed/>
                </p:oleObj>
              </mc:Choice>
              <mc:Fallback>
                <p:oleObj name="Image" r:id="rId2" imgW="13663440" imgH="5841000" progId="Photoshop.Image.13">
                  <p:embed/>
                  <p:pic>
                    <p:nvPicPr>
                      <p:cNvPr id="0" name=""/>
                      <p:cNvPicPr/>
                      <p:nvPr/>
                    </p:nvPicPr>
                    <p:blipFill>
                      <a:blip r:embed="rId3"/>
                      <a:stretch>
                        <a:fillRect/>
                      </a:stretch>
                    </p:blipFill>
                    <p:spPr>
                      <a:xfrm>
                        <a:off x="683568" y="3621875"/>
                        <a:ext cx="3085298" cy="1319286"/>
                      </a:xfrm>
                      <a:prstGeom prst="rect">
                        <a:avLst/>
                      </a:prstGeom>
                      <a:ln>
                        <a:solidFill>
                          <a:schemeClr val="bg2">
                            <a:lumMod val="75000"/>
                          </a:schemeClr>
                        </a:solidFill>
                      </a:ln>
                    </p:spPr>
                  </p:pic>
                </p:oleObj>
              </mc:Fallback>
            </mc:AlternateContent>
          </a:graphicData>
        </a:graphic>
      </p:graphicFrame>
      <p:cxnSp>
        <p:nvCxnSpPr>
          <p:cNvPr id="21" name="直線コネクタ 20"/>
          <p:cNvCxnSpPr/>
          <p:nvPr/>
        </p:nvCxnSpPr>
        <p:spPr>
          <a:xfrm>
            <a:off x="179512" y="1484784"/>
            <a:ext cx="89644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2" name="オブジェクト 21"/>
          <p:cNvGraphicFramePr>
            <a:graphicFrameLocks noChangeAspect="1"/>
          </p:cNvGraphicFramePr>
          <p:nvPr>
            <p:extLst>
              <p:ext uri="{D42A27DB-BD31-4B8C-83A1-F6EECF244321}">
                <p14:modId xmlns:p14="http://schemas.microsoft.com/office/powerpoint/2010/main" val="3785632617"/>
              </p:ext>
            </p:extLst>
          </p:nvPr>
        </p:nvGraphicFramePr>
        <p:xfrm>
          <a:off x="179512" y="2009594"/>
          <a:ext cx="4760119" cy="466095"/>
        </p:xfrm>
        <a:graphic>
          <a:graphicData uri="http://schemas.openxmlformats.org/presentationml/2006/ole">
            <mc:AlternateContent xmlns:mc="http://schemas.openxmlformats.org/markup-compatibility/2006">
              <mc:Choice xmlns:v="urn:schemas-microsoft-com:vml" Requires="v">
                <p:oleObj name="Image" r:id="rId4" imgW="16228440" imgH="1587240" progId="Photoshop.Image.13">
                  <p:embed/>
                </p:oleObj>
              </mc:Choice>
              <mc:Fallback>
                <p:oleObj name="Image" r:id="rId4" imgW="16228440" imgH="1587240" progId="Photoshop.Image.13">
                  <p:embed/>
                  <p:pic>
                    <p:nvPicPr>
                      <p:cNvPr id="0" name=""/>
                      <p:cNvPicPr/>
                      <p:nvPr/>
                    </p:nvPicPr>
                    <p:blipFill>
                      <a:blip r:embed="rId5"/>
                      <a:stretch>
                        <a:fillRect/>
                      </a:stretch>
                    </p:blipFill>
                    <p:spPr>
                      <a:xfrm>
                        <a:off x="179512" y="2009594"/>
                        <a:ext cx="4760119" cy="466095"/>
                      </a:xfrm>
                      <a:prstGeom prst="rect">
                        <a:avLst/>
                      </a:prstGeom>
                      <a:ln>
                        <a:solidFill>
                          <a:schemeClr val="tx1"/>
                        </a:solidFill>
                      </a:ln>
                    </p:spPr>
                  </p:pic>
                </p:oleObj>
              </mc:Fallback>
            </mc:AlternateContent>
          </a:graphicData>
        </a:graphic>
      </p:graphicFrame>
      <p:sp>
        <p:nvSpPr>
          <p:cNvPr id="23" name="テキスト ボックス 22"/>
          <p:cNvSpPr txBox="1"/>
          <p:nvPr/>
        </p:nvSpPr>
        <p:spPr bwMode="auto">
          <a:xfrm>
            <a:off x="2344565" y="2647532"/>
            <a:ext cx="1800200" cy="261610"/>
          </a:xfrm>
          <a:prstGeom prst="rect">
            <a:avLst/>
          </a:prstGeom>
          <a:solidFill>
            <a:schemeClr val="bg1">
              <a:alpha val="75000"/>
            </a:schemeClr>
          </a:solidFill>
          <a:ln w="12700" cmpd="sng">
            <a:solidFill>
              <a:schemeClr val="tx1"/>
            </a:solidFill>
            <a:miter lim="800000"/>
            <a:headEnd/>
            <a:tailEnd/>
          </a:ln>
        </p:spPr>
        <p:txBody>
          <a:bodyPr wrap="square" rtlCol="0">
            <a:spAutoFit/>
          </a:bodyPr>
          <a:lstStyle/>
          <a:p>
            <a:r>
              <a:rPr lang="ja-JP" altLang="en-US" sz="1100" dirty="0"/>
              <a:t>「委員会管理」をクリック</a:t>
            </a:r>
            <a:endParaRPr kumimoji="1" lang="ja-JP" altLang="en-US" sz="1100" dirty="0"/>
          </a:p>
        </p:txBody>
      </p:sp>
      <p:cxnSp>
        <p:nvCxnSpPr>
          <p:cNvPr id="24" name="直線矢印コネクタ 23"/>
          <p:cNvCxnSpPr/>
          <p:nvPr/>
        </p:nvCxnSpPr>
        <p:spPr>
          <a:xfrm flipV="1">
            <a:off x="4030064" y="2242642"/>
            <a:ext cx="589264" cy="33372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右矢印 24"/>
          <p:cNvSpPr/>
          <p:nvPr/>
        </p:nvSpPr>
        <p:spPr>
          <a:xfrm rot="5400000">
            <a:off x="5691568" y="5542669"/>
            <a:ext cx="432048" cy="648072"/>
          </a:xfrm>
          <a:prstGeom prst="rightArrow">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bwMode="auto">
          <a:xfrm>
            <a:off x="5003511" y="5955325"/>
            <a:ext cx="1296144" cy="292388"/>
          </a:xfrm>
          <a:prstGeom prst="rect">
            <a:avLst/>
          </a:prstGeom>
          <a:noFill/>
          <a:ln w="12700" cmpd="sng">
            <a:noFill/>
            <a:miter lim="800000"/>
            <a:headEnd/>
            <a:tailEnd/>
          </a:ln>
        </p:spPr>
        <p:txBody>
          <a:bodyPr wrap="square" rtlCol="0">
            <a:spAutoFit/>
          </a:bodyPr>
          <a:lstStyle/>
          <a:p>
            <a:r>
              <a:rPr kumimoji="1" lang="ja-JP" altLang="en-US" sz="1300" dirty="0"/>
              <a:t>次ページへ</a:t>
            </a:r>
          </a:p>
        </p:txBody>
      </p:sp>
      <p:cxnSp>
        <p:nvCxnSpPr>
          <p:cNvPr id="27" name="直線矢印コネクタ 26"/>
          <p:cNvCxnSpPr/>
          <p:nvPr/>
        </p:nvCxnSpPr>
        <p:spPr>
          <a:xfrm flipV="1">
            <a:off x="2633067" y="4852876"/>
            <a:ext cx="944685" cy="26798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8" name="オブジェクト 27"/>
          <p:cNvGraphicFramePr>
            <a:graphicFrameLocks noChangeAspect="1"/>
          </p:cNvGraphicFramePr>
          <p:nvPr>
            <p:extLst>
              <p:ext uri="{D42A27DB-BD31-4B8C-83A1-F6EECF244321}">
                <p14:modId xmlns:p14="http://schemas.microsoft.com/office/powerpoint/2010/main" val="2587936314"/>
              </p:ext>
            </p:extLst>
          </p:nvPr>
        </p:nvGraphicFramePr>
        <p:xfrm>
          <a:off x="4499992" y="2564904"/>
          <a:ext cx="3984625" cy="3814614"/>
        </p:xfrm>
        <a:graphic>
          <a:graphicData uri="http://schemas.openxmlformats.org/presentationml/2006/ole">
            <mc:AlternateContent xmlns:mc="http://schemas.openxmlformats.org/markup-compatibility/2006">
              <mc:Choice xmlns:v="urn:schemas-microsoft-com:vml" Requires="v">
                <p:oleObj name="Image" r:id="rId6" imgW="9523800" imgH="9117360" progId="Photoshop.Image.13">
                  <p:embed/>
                </p:oleObj>
              </mc:Choice>
              <mc:Fallback>
                <p:oleObj name="Image" r:id="rId6" imgW="9523800" imgH="9117360" progId="Photoshop.Image.13">
                  <p:embed/>
                  <p:pic>
                    <p:nvPicPr>
                      <p:cNvPr id="0" name=""/>
                      <p:cNvPicPr/>
                      <p:nvPr/>
                    </p:nvPicPr>
                    <p:blipFill>
                      <a:blip r:embed="rId7"/>
                      <a:stretch>
                        <a:fillRect/>
                      </a:stretch>
                    </p:blipFill>
                    <p:spPr>
                      <a:xfrm>
                        <a:off x="4499992" y="2564904"/>
                        <a:ext cx="3984625" cy="3814614"/>
                      </a:xfrm>
                      <a:prstGeom prst="rect">
                        <a:avLst/>
                      </a:prstGeom>
                      <a:ln>
                        <a:solidFill>
                          <a:schemeClr val="tx1"/>
                        </a:solidFill>
                      </a:ln>
                    </p:spPr>
                  </p:pic>
                </p:oleObj>
              </mc:Fallback>
            </mc:AlternateContent>
          </a:graphicData>
        </a:graphic>
      </p:graphicFrame>
      <p:sp>
        <p:nvSpPr>
          <p:cNvPr id="29" name="右矢印 28"/>
          <p:cNvSpPr/>
          <p:nvPr/>
        </p:nvSpPr>
        <p:spPr>
          <a:xfrm rot="5400000">
            <a:off x="2633956" y="3050653"/>
            <a:ext cx="285535" cy="287312"/>
          </a:xfrm>
          <a:prstGeom prst="rightArrow">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右矢印 29"/>
          <p:cNvSpPr/>
          <p:nvPr/>
        </p:nvSpPr>
        <p:spPr>
          <a:xfrm>
            <a:off x="4030064" y="4000721"/>
            <a:ext cx="285535" cy="287312"/>
          </a:xfrm>
          <a:prstGeom prst="rightArrow">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bwMode="auto">
          <a:xfrm>
            <a:off x="1007604" y="5120860"/>
            <a:ext cx="1625463" cy="430887"/>
          </a:xfrm>
          <a:prstGeom prst="rect">
            <a:avLst/>
          </a:prstGeom>
          <a:solidFill>
            <a:schemeClr val="bg1">
              <a:alpha val="75000"/>
            </a:schemeClr>
          </a:solidFill>
          <a:ln w="12700" cmpd="sng">
            <a:solidFill>
              <a:schemeClr val="tx1"/>
            </a:solidFill>
            <a:miter lim="800000"/>
            <a:headEnd/>
            <a:tailEnd/>
          </a:ln>
        </p:spPr>
        <p:txBody>
          <a:bodyPr wrap="square" rtlCol="0">
            <a:spAutoFit/>
          </a:bodyPr>
          <a:lstStyle/>
          <a:p>
            <a:r>
              <a:rPr lang="ja-JP" altLang="en-US" sz="1100" dirty="0"/>
              <a:t>委員の情報を「編集」します。</a:t>
            </a:r>
            <a:endParaRPr kumimoji="1" lang="ja-JP" altLang="en-US" sz="1100" dirty="0"/>
          </a:p>
        </p:txBody>
      </p:sp>
      <p:sp>
        <p:nvSpPr>
          <p:cNvPr id="32" name="テキスト ボックス 31"/>
          <p:cNvSpPr txBox="1"/>
          <p:nvPr/>
        </p:nvSpPr>
        <p:spPr bwMode="auto">
          <a:xfrm>
            <a:off x="323528" y="1562822"/>
            <a:ext cx="8064896" cy="338554"/>
          </a:xfrm>
          <a:prstGeom prst="rect">
            <a:avLst/>
          </a:prstGeom>
          <a:noFill/>
          <a:ln w="12700" cmpd="sng">
            <a:noFill/>
            <a:miter lim="800000"/>
            <a:headEnd/>
            <a:tailEnd/>
          </a:ln>
        </p:spPr>
        <p:txBody>
          <a:bodyPr wrap="square" rtlCol="0">
            <a:spAutoFit/>
          </a:bodyPr>
          <a:lstStyle/>
          <a:p>
            <a:r>
              <a:rPr kumimoji="1" lang="en-US" altLang="ja-JP" sz="1600" dirty="0"/>
              <a:t>※</a:t>
            </a:r>
            <a:r>
              <a:rPr kumimoji="1" lang="ja-JP" altLang="en-US" sz="1600" dirty="0"/>
              <a:t>委員は委員会から仮パスワードをもらっている場合は変更してください。</a:t>
            </a:r>
          </a:p>
        </p:txBody>
      </p:sp>
      <p:sp>
        <p:nvSpPr>
          <p:cNvPr id="33" name="テキスト ボックス 32"/>
          <p:cNvSpPr txBox="1"/>
          <p:nvPr/>
        </p:nvSpPr>
        <p:spPr bwMode="auto">
          <a:xfrm>
            <a:off x="2364940" y="5701860"/>
            <a:ext cx="1665124" cy="430887"/>
          </a:xfrm>
          <a:prstGeom prst="rect">
            <a:avLst/>
          </a:prstGeom>
          <a:solidFill>
            <a:schemeClr val="bg1">
              <a:alpha val="75000"/>
            </a:schemeClr>
          </a:solidFill>
          <a:ln w="12700" cmpd="sng">
            <a:solidFill>
              <a:schemeClr val="tx1"/>
            </a:solidFill>
            <a:miter lim="800000"/>
            <a:headEnd/>
            <a:tailEnd/>
          </a:ln>
        </p:spPr>
        <p:txBody>
          <a:bodyPr wrap="square" rtlCol="0">
            <a:spAutoFit/>
          </a:bodyPr>
          <a:lstStyle/>
          <a:p>
            <a:r>
              <a:rPr lang="ja-JP" altLang="en-US" sz="1100" b="1" dirty="0">
                <a:solidFill>
                  <a:srgbClr val="FF0000"/>
                </a:solidFill>
              </a:rPr>
              <a:t>ログインＩＤとパスワードの変更はこちらに入力</a:t>
            </a:r>
            <a:endParaRPr kumimoji="1" lang="ja-JP" altLang="en-US" sz="1100" b="1" dirty="0">
              <a:solidFill>
                <a:srgbClr val="FF0000"/>
              </a:solidFill>
            </a:endParaRPr>
          </a:p>
        </p:txBody>
      </p:sp>
      <p:cxnSp>
        <p:nvCxnSpPr>
          <p:cNvPr id="34" name="直線矢印コネクタ 33"/>
          <p:cNvCxnSpPr/>
          <p:nvPr/>
        </p:nvCxnSpPr>
        <p:spPr>
          <a:xfrm flipV="1">
            <a:off x="4229100" y="5687341"/>
            <a:ext cx="1059260" cy="17936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タイトル 1"/>
          <p:cNvSpPr>
            <a:spLocks noGrp="1"/>
          </p:cNvSpPr>
          <p:nvPr>
            <p:ph type="title"/>
          </p:nvPr>
        </p:nvSpPr>
        <p:spPr>
          <a:xfrm>
            <a:off x="457200" y="122238"/>
            <a:ext cx="7543800" cy="1295400"/>
          </a:xfrm>
        </p:spPr>
        <p:txBody>
          <a:bodyPr/>
          <a:lstStyle/>
          <a:p>
            <a:r>
              <a:rPr lang="ja-JP" altLang="en-US" sz="2800" dirty="0"/>
              <a:t>地区委員のパスワードの変更（地区委員）</a:t>
            </a:r>
            <a:endParaRPr kumimoji="1" lang="ja-JP" altLang="en-US" sz="2800" dirty="0"/>
          </a:p>
        </p:txBody>
      </p:sp>
    </p:spTree>
    <p:extLst>
      <p:ext uri="{BB962C8B-B14F-4D97-AF65-F5344CB8AC3E}">
        <p14:creationId xmlns:p14="http://schemas.microsoft.com/office/powerpoint/2010/main" val="1193394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ACE36654-D2CC-4DE7-B1DD-85D91D83365A}"/>
              </a:ext>
            </a:extLst>
          </p:cNvPr>
          <p:cNvSpPr>
            <a:spLocks noGrp="1"/>
          </p:cNvSpPr>
          <p:nvPr>
            <p:ph type="sldNum" sz="quarter" idx="12"/>
          </p:nvPr>
        </p:nvSpPr>
        <p:spPr/>
        <p:txBody>
          <a:bodyPr/>
          <a:lstStyle/>
          <a:p>
            <a:pPr>
              <a:defRPr/>
            </a:pPr>
            <a:fld id="{0331EEB5-871C-3C46-BA86-090CCFE8305C}" type="slidenum">
              <a:rPr lang="en-US" altLang="ja-JP" smtClean="0"/>
              <a:pPr>
                <a:defRPr/>
              </a:pPr>
              <a:t>5</a:t>
            </a:fld>
            <a:endParaRPr lang="en-US" altLang="ja-JP" dirty="0"/>
          </a:p>
        </p:txBody>
      </p:sp>
      <p:sp>
        <p:nvSpPr>
          <p:cNvPr id="5" name="スライド番号プレースホルダー 3">
            <a:extLst>
              <a:ext uri="{FF2B5EF4-FFF2-40B4-BE49-F238E27FC236}">
                <a16:creationId xmlns:a16="http://schemas.microsoft.com/office/drawing/2014/main" id="{179CFC35-C8C6-47C0-B620-AB9EE622A531}"/>
              </a:ext>
            </a:extLst>
          </p:cNvPr>
          <p:cNvSpPr txBox="1">
            <a:spLocks/>
          </p:cNvSpPr>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eaLnBrk="1" fontAlgn="base" hangingPunct="1">
              <a:spcBef>
                <a:spcPct val="0"/>
              </a:spcBef>
              <a:spcAft>
                <a:spcPct val="0"/>
              </a:spcAft>
              <a:buClrTx/>
              <a:buSzTx/>
              <a:buFontTx/>
              <a:buNone/>
              <a:defRPr kumimoji="0" sz="1800"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defRPr/>
            </a:pPr>
            <a:fld id="{0331EEB5-871C-3C46-BA86-090CCFE8305C}" type="slidenum">
              <a:rPr lang="en-US" altLang="ja-JP" smtClean="0"/>
              <a:pPr>
                <a:defRPr/>
              </a:pPr>
              <a:t>5</a:t>
            </a:fld>
            <a:endParaRPr lang="en-US" altLang="ja-JP" dirty="0"/>
          </a:p>
        </p:txBody>
      </p:sp>
      <p:sp>
        <p:nvSpPr>
          <p:cNvPr id="6" name="タイトル 1">
            <a:extLst>
              <a:ext uri="{FF2B5EF4-FFF2-40B4-BE49-F238E27FC236}">
                <a16:creationId xmlns:a16="http://schemas.microsoft.com/office/drawing/2014/main" id="{8CE07D95-298C-46CE-B122-5437A35149F5}"/>
              </a:ext>
            </a:extLst>
          </p:cNvPr>
          <p:cNvSpPr>
            <a:spLocks noGrp="1"/>
          </p:cNvSpPr>
          <p:nvPr>
            <p:ph type="title"/>
          </p:nvPr>
        </p:nvSpPr>
        <p:spPr>
          <a:xfrm>
            <a:off x="283488" y="159429"/>
            <a:ext cx="8001000" cy="1295400"/>
          </a:xfrm>
        </p:spPr>
        <p:txBody>
          <a:bodyPr/>
          <a:lstStyle/>
          <a:p>
            <a:r>
              <a:rPr lang="ja-JP" altLang="en-US" sz="2800" dirty="0"/>
              <a:t>クラブのログイン</a:t>
            </a:r>
          </a:p>
        </p:txBody>
      </p:sp>
      <p:cxnSp>
        <p:nvCxnSpPr>
          <p:cNvPr id="7" name="直線コネクタ 6">
            <a:extLst>
              <a:ext uri="{FF2B5EF4-FFF2-40B4-BE49-F238E27FC236}">
                <a16:creationId xmlns:a16="http://schemas.microsoft.com/office/drawing/2014/main" id="{58380781-EC36-4208-AD8D-4F82D6087D8D}"/>
              </a:ext>
            </a:extLst>
          </p:cNvPr>
          <p:cNvCxnSpPr/>
          <p:nvPr/>
        </p:nvCxnSpPr>
        <p:spPr>
          <a:xfrm>
            <a:off x="179512" y="1484784"/>
            <a:ext cx="89644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図 7">
            <a:extLst>
              <a:ext uri="{FF2B5EF4-FFF2-40B4-BE49-F238E27FC236}">
                <a16:creationId xmlns:a16="http://schemas.microsoft.com/office/drawing/2014/main" id="{AF9421A2-0C5C-4DA0-B661-CF551785EFD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40592"/>
            <a:ext cx="1512168" cy="568128"/>
          </a:xfrm>
          <a:prstGeom prst="rect">
            <a:avLst/>
          </a:prstGeom>
        </p:spPr>
      </p:pic>
      <p:sp>
        <p:nvSpPr>
          <p:cNvPr id="9" name="スライド番号プレースホルダー 2">
            <a:extLst>
              <a:ext uri="{FF2B5EF4-FFF2-40B4-BE49-F238E27FC236}">
                <a16:creationId xmlns:a16="http://schemas.microsoft.com/office/drawing/2014/main" id="{D5E38B60-4DED-425B-9685-3BAAFD7BB80C}"/>
              </a:ext>
            </a:extLst>
          </p:cNvPr>
          <p:cNvSpPr txBox="1">
            <a:spLocks/>
          </p:cNvSpPr>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eaLnBrk="1" fontAlgn="base" hangingPunct="1">
              <a:spcBef>
                <a:spcPct val="0"/>
              </a:spcBef>
              <a:spcAft>
                <a:spcPct val="0"/>
              </a:spcAft>
              <a:buClrTx/>
              <a:buSzTx/>
              <a:buFontTx/>
              <a:buNone/>
              <a:defRPr kumimoji="0" sz="1800"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defRPr/>
            </a:pPr>
            <a:fld id="{0331EEB5-871C-3C46-BA86-090CCFE8305C}" type="slidenum">
              <a:rPr lang="en-US" altLang="ja-JP" smtClean="0"/>
              <a:pPr>
                <a:defRPr/>
              </a:pPr>
              <a:t>5</a:t>
            </a:fld>
            <a:endParaRPr lang="en-US" altLang="ja-JP" dirty="0"/>
          </a:p>
        </p:txBody>
      </p:sp>
      <p:sp>
        <p:nvSpPr>
          <p:cNvPr id="10" name="テキスト ボックス 9">
            <a:extLst>
              <a:ext uri="{FF2B5EF4-FFF2-40B4-BE49-F238E27FC236}">
                <a16:creationId xmlns:a16="http://schemas.microsoft.com/office/drawing/2014/main" id="{2A2BADF0-9504-45A6-B1E6-0A8C02917E06}"/>
              </a:ext>
            </a:extLst>
          </p:cNvPr>
          <p:cNvSpPr txBox="1"/>
          <p:nvPr/>
        </p:nvSpPr>
        <p:spPr bwMode="auto">
          <a:xfrm>
            <a:off x="827604" y="1830303"/>
            <a:ext cx="7056764" cy="2246769"/>
          </a:xfrm>
          <a:prstGeom prst="rect">
            <a:avLst/>
          </a:prstGeom>
          <a:noFill/>
          <a:ln w="12700" cmpd="sng">
            <a:solidFill>
              <a:schemeClr val="tx1"/>
            </a:solidFill>
            <a:miter lim="800000"/>
            <a:headEnd/>
            <a:tailEnd/>
          </a:ln>
        </p:spPr>
        <p:txBody>
          <a:bodyPr wrap="square" rtlCol="0">
            <a:spAutoFit/>
          </a:bodyPr>
          <a:lstStyle/>
          <a:p>
            <a:r>
              <a:rPr lang="ja-JP" altLang="en-US" sz="2000" dirty="0"/>
              <a:t>ログイン情報</a:t>
            </a:r>
            <a:endParaRPr lang="en-US" altLang="ja-JP" sz="2000" dirty="0"/>
          </a:p>
          <a:p>
            <a:r>
              <a:rPr lang="en-US" altLang="ja-JP" sz="2000" dirty="0"/>
              <a:t>URL</a:t>
            </a:r>
            <a:r>
              <a:rPr lang="ja-JP" altLang="en-US" sz="2000" dirty="0"/>
              <a:t>　　</a:t>
            </a:r>
            <a:r>
              <a:rPr lang="en-US" altLang="ja-JP" sz="2000" dirty="0"/>
              <a:t>https://yess.rijyec.org/mp/rijyec/mypage.php</a:t>
            </a:r>
          </a:p>
          <a:p>
            <a:r>
              <a:rPr lang="ja-JP" altLang="en-US" sz="2000" dirty="0"/>
              <a:t>ログイン</a:t>
            </a:r>
            <a:r>
              <a:rPr lang="en-US" altLang="ja-JP" sz="2000" dirty="0"/>
              <a:t>ID</a:t>
            </a:r>
            <a:r>
              <a:rPr lang="ja-JP" altLang="en-US" sz="2000" dirty="0"/>
              <a:t>：国際ロータリークラブ</a:t>
            </a:r>
            <a:r>
              <a:rPr lang="en-US" altLang="ja-JP" sz="2000" dirty="0"/>
              <a:t>ID</a:t>
            </a:r>
            <a:r>
              <a:rPr lang="ja-JP" altLang="en-US" sz="2000" dirty="0"/>
              <a:t>番号</a:t>
            </a:r>
            <a:endParaRPr lang="en-US" altLang="ja-JP" sz="2000" dirty="0"/>
          </a:p>
          <a:p>
            <a:r>
              <a:rPr lang="ja-JP" altLang="en-US" sz="2000" dirty="0"/>
              <a:t>パスワード：国際ロータリークラブ</a:t>
            </a:r>
            <a:r>
              <a:rPr lang="en-US" altLang="ja-JP" sz="2000" dirty="0"/>
              <a:t>ID</a:t>
            </a:r>
            <a:r>
              <a:rPr lang="ja-JP" altLang="en-US" sz="2000" dirty="0"/>
              <a:t>番号</a:t>
            </a:r>
          </a:p>
          <a:p>
            <a:endParaRPr lang="en-US" altLang="ja-JP" sz="2000" dirty="0"/>
          </a:p>
          <a:p>
            <a:r>
              <a:rPr kumimoji="1" lang="ja-JP" altLang="en-US" sz="2000" dirty="0"/>
              <a:t>パスワードは各クラブで変更をしてください。</a:t>
            </a:r>
            <a:endParaRPr kumimoji="1" lang="en-US" altLang="ja-JP" sz="2000" dirty="0"/>
          </a:p>
          <a:p>
            <a:r>
              <a:rPr lang="ja-JP" altLang="en-US" sz="2000" dirty="0"/>
              <a:t>変更したパスワードは</a:t>
            </a:r>
            <a:r>
              <a:rPr lang="ja-JP" altLang="en-US" sz="2000" u="sng" dirty="0">
                <a:solidFill>
                  <a:srgbClr val="FF0000"/>
                </a:solidFill>
              </a:rPr>
              <a:t>必ず次年度</a:t>
            </a:r>
            <a:r>
              <a:rPr lang="ja-JP" altLang="en-US" sz="2000" dirty="0"/>
              <a:t>に引き継いでください。</a:t>
            </a:r>
            <a:endParaRPr kumimoji="1" lang="ja-JP" altLang="en-US" sz="2000" dirty="0"/>
          </a:p>
        </p:txBody>
      </p:sp>
      <p:sp>
        <p:nvSpPr>
          <p:cNvPr id="11" name="テキスト ボックス 10">
            <a:extLst>
              <a:ext uri="{FF2B5EF4-FFF2-40B4-BE49-F238E27FC236}">
                <a16:creationId xmlns:a16="http://schemas.microsoft.com/office/drawing/2014/main" id="{48F9B06B-8CB2-40B2-B275-0AAA0EBDEF2D}"/>
              </a:ext>
            </a:extLst>
          </p:cNvPr>
          <p:cNvSpPr txBox="1"/>
          <p:nvPr/>
        </p:nvSpPr>
        <p:spPr bwMode="auto">
          <a:xfrm>
            <a:off x="827604" y="4370478"/>
            <a:ext cx="7344796" cy="1754326"/>
          </a:xfrm>
          <a:prstGeom prst="rect">
            <a:avLst/>
          </a:prstGeom>
          <a:noFill/>
          <a:ln w="12700" cmpd="sng">
            <a:noFill/>
            <a:miter lim="800000"/>
            <a:headEnd/>
            <a:tailEnd/>
          </a:ln>
        </p:spPr>
        <p:txBody>
          <a:bodyPr wrap="square" rtlCol="0">
            <a:spAutoFit/>
          </a:bodyPr>
          <a:lstStyle/>
          <a:p>
            <a:r>
              <a:rPr kumimoji="1" lang="ja-JP" altLang="en-US" b="1" u="sng" dirty="0"/>
              <a:t>クラブにお願いすること。</a:t>
            </a:r>
            <a:endParaRPr kumimoji="1" lang="en-US" altLang="ja-JP" b="1" u="sng" dirty="0"/>
          </a:p>
          <a:p>
            <a:r>
              <a:rPr kumimoji="1" lang="ja-JP" altLang="en-US" dirty="0">
                <a:latin typeface="ＭＳ Ｐ明朝" panose="02020600040205080304" pitchFamily="18" charset="-128"/>
                <a:ea typeface="ＭＳ Ｐ明朝" panose="02020600040205080304" pitchFamily="18" charset="-128"/>
              </a:rPr>
              <a:t>（以前の「学生、クラブ、学校、ホストファミリー一覧表」とほぼ同じ内容）</a:t>
            </a:r>
            <a:endParaRPr kumimoji="1" lang="en-US" altLang="ja-JP" dirty="0">
              <a:latin typeface="ＭＳ Ｐ明朝" panose="02020600040205080304" pitchFamily="18" charset="-128"/>
              <a:ea typeface="ＭＳ Ｐ明朝" panose="02020600040205080304" pitchFamily="18" charset="-128"/>
            </a:endParaRPr>
          </a:p>
          <a:p>
            <a:r>
              <a:rPr lang="ja-JP" altLang="en-US" dirty="0">
                <a:latin typeface="ＭＳ Ｐ明朝" panose="02020600040205080304" pitchFamily="18" charset="-128"/>
                <a:ea typeface="ＭＳ Ｐ明朝" panose="02020600040205080304" pitchFamily="18" charset="-128"/>
              </a:rPr>
              <a:t>１．クラブの住所など基本情報の入力</a:t>
            </a:r>
            <a:endParaRPr lang="en-US" altLang="ja-JP" dirty="0">
              <a:latin typeface="ＭＳ Ｐ明朝" panose="02020600040205080304" pitchFamily="18" charset="-128"/>
              <a:ea typeface="ＭＳ Ｐ明朝" panose="02020600040205080304" pitchFamily="18" charset="-128"/>
            </a:endParaRPr>
          </a:p>
          <a:p>
            <a:r>
              <a:rPr kumimoji="1" lang="ja-JP" altLang="en-US" dirty="0">
                <a:latin typeface="ＭＳ Ｐ明朝" panose="02020600040205080304" pitchFamily="18" charset="-128"/>
                <a:ea typeface="ＭＳ Ｐ明朝" panose="02020600040205080304" pitchFamily="18" charset="-128"/>
              </a:rPr>
              <a:t>２．会長、幹事、担当委員長、カウンセラーの情報を入力</a:t>
            </a:r>
            <a:endParaRPr lang="en-US" altLang="ja-JP" dirty="0">
              <a:latin typeface="ＭＳ Ｐ明朝" panose="02020600040205080304" pitchFamily="18" charset="-128"/>
              <a:ea typeface="ＭＳ Ｐ明朝" panose="02020600040205080304" pitchFamily="18" charset="-128"/>
            </a:endParaRPr>
          </a:p>
          <a:p>
            <a:r>
              <a:rPr kumimoji="1" lang="ja-JP" altLang="en-US" dirty="0">
                <a:latin typeface="ＭＳ Ｐ明朝" panose="02020600040205080304" pitchFamily="18" charset="-128"/>
                <a:ea typeface="ＭＳ Ｐ明朝" panose="02020600040205080304" pitchFamily="18" charset="-128"/>
              </a:rPr>
              <a:t>３</a:t>
            </a:r>
            <a:r>
              <a:rPr lang="ja-JP" altLang="en-US" dirty="0">
                <a:latin typeface="ＭＳ Ｐ明朝" panose="02020600040205080304" pitchFamily="18" charset="-128"/>
                <a:ea typeface="ＭＳ Ｐ明朝" panose="02020600040205080304" pitchFamily="18" charset="-128"/>
              </a:rPr>
              <a:t>．</a:t>
            </a:r>
            <a:r>
              <a:rPr kumimoji="1" lang="ja-JP" altLang="en-US" dirty="0">
                <a:latin typeface="ＭＳ Ｐ明朝" panose="02020600040205080304" pitchFamily="18" charset="-128"/>
                <a:ea typeface="ＭＳ Ｐ明朝" panose="02020600040205080304" pitchFamily="18" charset="-128"/>
              </a:rPr>
              <a:t>カウンセラーレポートのアップロード</a:t>
            </a:r>
            <a:endParaRPr kumimoji="1" lang="en-US" altLang="ja-JP" dirty="0">
              <a:latin typeface="ＭＳ Ｐ明朝" panose="02020600040205080304" pitchFamily="18" charset="-128"/>
              <a:ea typeface="ＭＳ Ｐ明朝" panose="02020600040205080304" pitchFamily="18" charset="-128"/>
            </a:endParaRPr>
          </a:p>
          <a:p>
            <a:r>
              <a:rPr lang="ja-JP" altLang="en-US" dirty="0">
                <a:latin typeface="ＭＳ Ｐ明朝" panose="02020600040205080304" pitchFamily="18" charset="-128"/>
                <a:ea typeface="ＭＳ Ｐ明朝" panose="02020600040205080304" pitchFamily="18" charset="-128"/>
              </a:rPr>
              <a:t>４．地区外異動届のアップロード</a:t>
            </a:r>
            <a:endParaRPr kumimoji="1" lang="en-US" altLang="ja-JP" dirty="0">
              <a:latin typeface="ＭＳ Ｐ明朝" panose="02020600040205080304" pitchFamily="18" charset="-128"/>
              <a:ea typeface="ＭＳ Ｐ明朝" panose="02020600040205080304" pitchFamily="18" charset="-128"/>
            </a:endParaRPr>
          </a:p>
        </p:txBody>
      </p:sp>
      <p:pic>
        <p:nvPicPr>
          <p:cNvPr id="2" name="図 1">
            <a:extLst>
              <a:ext uri="{FF2B5EF4-FFF2-40B4-BE49-F238E27FC236}">
                <a16:creationId xmlns:a16="http://schemas.microsoft.com/office/drawing/2014/main" id="{1AA65D6D-227D-B23D-815C-F661CA5A28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4681" y="2689681"/>
            <a:ext cx="1285875" cy="1285875"/>
          </a:xfrm>
          <a:prstGeom prst="rect">
            <a:avLst/>
          </a:prstGeom>
        </p:spPr>
      </p:pic>
      <p:sp>
        <p:nvSpPr>
          <p:cNvPr id="3" name="テキスト ボックス 2">
            <a:extLst>
              <a:ext uri="{FF2B5EF4-FFF2-40B4-BE49-F238E27FC236}">
                <a16:creationId xmlns:a16="http://schemas.microsoft.com/office/drawing/2014/main" id="{D75C797C-E34F-87F5-96EC-F80EF443F98A}"/>
              </a:ext>
            </a:extLst>
          </p:cNvPr>
          <p:cNvSpPr txBox="1"/>
          <p:nvPr/>
        </p:nvSpPr>
        <p:spPr bwMode="auto">
          <a:xfrm>
            <a:off x="7057849" y="2363053"/>
            <a:ext cx="1599540" cy="292388"/>
          </a:xfrm>
          <a:prstGeom prst="rect">
            <a:avLst/>
          </a:prstGeom>
          <a:solidFill>
            <a:schemeClr val="bg1"/>
          </a:solidFill>
          <a:ln w="12700" cmpd="sng">
            <a:solidFill>
              <a:schemeClr val="tx1"/>
            </a:solidFill>
            <a:miter lim="800000"/>
            <a:headEnd/>
            <a:tailEnd/>
          </a:ln>
        </p:spPr>
        <p:txBody>
          <a:bodyPr wrap="square" rtlCol="0">
            <a:spAutoFit/>
          </a:bodyPr>
          <a:lstStyle/>
          <a:p>
            <a:pPr algn="ctr"/>
            <a:r>
              <a:rPr kumimoji="1" lang="en-US" altLang="ja-JP" sz="1300" dirty="0"/>
              <a:t>PC</a:t>
            </a:r>
            <a:r>
              <a:rPr kumimoji="1" lang="ja-JP" altLang="en-US" sz="1300" dirty="0"/>
              <a:t>、タブレット用</a:t>
            </a:r>
          </a:p>
        </p:txBody>
      </p:sp>
    </p:spTree>
    <p:extLst>
      <p:ext uri="{BB962C8B-B14F-4D97-AF65-F5344CB8AC3E}">
        <p14:creationId xmlns:p14="http://schemas.microsoft.com/office/powerpoint/2010/main" val="368391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4E6D1E-3DE1-4434-A984-3F73B257C583}"/>
              </a:ext>
            </a:extLst>
          </p:cNvPr>
          <p:cNvSpPr>
            <a:spLocks noGrp="1"/>
          </p:cNvSpPr>
          <p:nvPr>
            <p:ph type="title"/>
          </p:nvPr>
        </p:nvSpPr>
        <p:spPr/>
        <p:txBody>
          <a:bodyPr/>
          <a:lstStyle/>
          <a:p>
            <a:r>
              <a:rPr kumimoji="1" lang="ja-JP" altLang="en-US" dirty="0"/>
              <a:t>クラブのパスワード変更</a:t>
            </a:r>
          </a:p>
        </p:txBody>
      </p:sp>
      <p:sp>
        <p:nvSpPr>
          <p:cNvPr id="4" name="スライド番号プレースホルダー 3">
            <a:extLst>
              <a:ext uri="{FF2B5EF4-FFF2-40B4-BE49-F238E27FC236}">
                <a16:creationId xmlns:a16="http://schemas.microsoft.com/office/drawing/2014/main" id="{835A3661-631E-4F46-875C-CA2887497273}"/>
              </a:ext>
            </a:extLst>
          </p:cNvPr>
          <p:cNvSpPr>
            <a:spLocks noGrp="1"/>
          </p:cNvSpPr>
          <p:nvPr>
            <p:ph type="sldNum" sz="quarter" idx="12"/>
          </p:nvPr>
        </p:nvSpPr>
        <p:spPr/>
        <p:txBody>
          <a:bodyPr/>
          <a:lstStyle/>
          <a:p>
            <a:pPr>
              <a:defRPr/>
            </a:pPr>
            <a:fld id="{0331EEB5-871C-3C46-BA86-090CCFE8305C}" type="slidenum">
              <a:rPr lang="en-US" altLang="ja-JP" smtClean="0"/>
              <a:pPr>
                <a:defRPr/>
              </a:pPr>
              <a:t>6</a:t>
            </a:fld>
            <a:endParaRPr lang="en-US" altLang="ja-JP" dirty="0"/>
          </a:p>
        </p:txBody>
      </p:sp>
      <p:pic>
        <p:nvPicPr>
          <p:cNvPr id="5" name="図 4">
            <a:extLst>
              <a:ext uri="{FF2B5EF4-FFF2-40B4-BE49-F238E27FC236}">
                <a16:creationId xmlns:a16="http://schemas.microsoft.com/office/drawing/2014/main" id="{FB29CA45-1A33-4F82-864B-FD7D85B2820E}"/>
              </a:ext>
            </a:extLst>
          </p:cNvPr>
          <p:cNvPicPr>
            <a:picLocks noChangeAspect="1"/>
          </p:cNvPicPr>
          <p:nvPr/>
        </p:nvPicPr>
        <p:blipFill rotWithShape="1">
          <a:blip r:embed="rId2"/>
          <a:srcRect l="-1" t="34014" r="48069" b="18293"/>
          <a:stretch/>
        </p:blipFill>
        <p:spPr>
          <a:xfrm>
            <a:off x="466419" y="1700808"/>
            <a:ext cx="3466728" cy="2317792"/>
          </a:xfrm>
          <a:prstGeom prst="rect">
            <a:avLst/>
          </a:prstGeom>
          <a:ln>
            <a:solidFill>
              <a:schemeClr val="bg2">
                <a:lumMod val="75000"/>
              </a:schemeClr>
            </a:solidFill>
          </a:ln>
        </p:spPr>
      </p:pic>
      <p:cxnSp>
        <p:nvCxnSpPr>
          <p:cNvPr id="7" name="直線矢印コネクタ 6">
            <a:extLst>
              <a:ext uri="{FF2B5EF4-FFF2-40B4-BE49-F238E27FC236}">
                <a16:creationId xmlns:a16="http://schemas.microsoft.com/office/drawing/2014/main" id="{40BD7C51-4B16-4840-9C54-6AEAD0CF2547}"/>
              </a:ext>
            </a:extLst>
          </p:cNvPr>
          <p:cNvCxnSpPr/>
          <p:nvPr/>
        </p:nvCxnSpPr>
        <p:spPr>
          <a:xfrm flipH="1">
            <a:off x="2699792" y="2204864"/>
            <a:ext cx="360040" cy="14401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68277B3E-3A12-4F3E-BE80-1D599F10BF7E}"/>
              </a:ext>
            </a:extLst>
          </p:cNvPr>
          <p:cNvSpPr txBox="1"/>
          <p:nvPr/>
        </p:nvSpPr>
        <p:spPr bwMode="auto">
          <a:xfrm>
            <a:off x="3059832" y="2060848"/>
            <a:ext cx="1512168" cy="292388"/>
          </a:xfrm>
          <a:prstGeom prst="rect">
            <a:avLst/>
          </a:prstGeom>
          <a:solidFill>
            <a:schemeClr val="bg1"/>
          </a:solidFill>
          <a:ln w="12700" cmpd="sng">
            <a:solidFill>
              <a:schemeClr val="tx1"/>
            </a:solidFill>
            <a:miter lim="800000"/>
            <a:headEnd/>
            <a:tailEnd/>
          </a:ln>
        </p:spPr>
        <p:txBody>
          <a:bodyPr wrap="square" rtlCol="0">
            <a:spAutoFit/>
          </a:bodyPr>
          <a:lstStyle/>
          <a:p>
            <a:r>
              <a:rPr kumimoji="1" lang="ja-JP" altLang="en-US" sz="1300" dirty="0"/>
              <a:t>クラブ名をクリック</a:t>
            </a:r>
          </a:p>
        </p:txBody>
      </p:sp>
      <p:pic>
        <p:nvPicPr>
          <p:cNvPr id="9" name="図 8">
            <a:extLst>
              <a:ext uri="{FF2B5EF4-FFF2-40B4-BE49-F238E27FC236}">
                <a16:creationId xmlns:a16="http://schemas.microsoft.com/office/drawing/2014/main" id="{47AEFA6D-3C44-4177-9137-89FA81E8BD3F}"/>
              </a:ext>
            </a:extLst>
          </p:cNvPr>
          <p:cNvPicPr>
            <a:picLocks noChangeAspect="1"/>
          </p:cNvPicPr>
          <p:nvPr/>
        </p:nvPicPr>
        <p:blipFill rotWithShape="1">
          <a:blip r:embed="rId3"/>
          <a:srcRect t="29000" r="1344" b="50000"/>
          <a:stretch/>
        </p:blipFill>
        <p:spPr>
          <a:xfrm>
            <a:off x="2339752" y="3174451"/>
            <a:ext cx="5269963" cy="1091593"/>
          </a:xfrm>
          <a:prstGeom prst="rect">
            <a:avLst/>
          </a:prstGeom>
          <a:ln>
            <a:solidFill>
              <a:schemeClr val="bg2">
                <a:lumMod val="75000"/>
              </a:schemeClr>
            </a:solidFill>
          </a:ln>
        </p:spPr>
      </p:pic>
      <p:cxnSp>
        <p:nvCxnSpPr>
          <p:cNvPr id="11" name="直線矢印コネクタ 10">
            <a:extLst>
              <a:ext uri="{FF2B5EF4-FFF2-40B4-BE49-F238E27FC236}">
                <a16:creationId xmlns:a16="http://schemas.microsoft.com/office/drawing/2014/main" id="{F0A77622-D41A-4E74-9708-3AEF80D3310B}"/>
              </a:ext>
            </a:extLst>
          </p:cNvPr>
          <p:cNvCxnSpPr/>
          <p:nvPr/>
        </p:nvCxnSpPr>
        <p:spPr>
          <a:xfrm>
            <a:off x="6553200" y="2852936"/>
            <a:ext cx="827112" cy="62204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5702568D-C4C1-4B32-8AA3-5BAA50645F3F}"/>
              </a:ext>
            </a:extLst>
          </p:cNvPr>
          <p:cNvSpPr txBox="1"/>
          <p:nvPr/>
        </p:nvSpPr>
        <p:spPr bwMode="auto">
          <a:xfrm>
            <a:off x="5797116" y="2534362"/>
            <a:ext cx="1512168" cy="292388"/>
          </a:xfrm>
          <a:prstGeom prst="rect">
            <a:avLst/>
          </a:prstGeom>
          <a:solidFill>
            <a:schemeClr val="bg1"/>
          </a:solidFill>
          <a:ln w="12700" cmpd="sng">
            <a:solidFill>
              <a:schemeClr val="tx1"/>
            </a:solidFill>
            <a:miter lim="800000"/>
            <a:headEnd/>
            <a:tailEnd/>
          </a:ln>
        </p:spPr>
        <p:txBody>
          <a:bodyPr wrap="square" rtlCol="0">
            <a:spAutoFit/>
          </a:bodyPr>
          <a:lstStyle/>
          <a:p>
            <a:r>
              <a:rPr kumimoji="1" lang="ja-JP" altLang="en-US" sz="1300" dirty="0"/>
              <a:t>編集をクリック</a:t>
            </a:r>
          </a:p>
        </p:txBody>
      </p:sp>
      <p:pic>
        <p:nvPicPr>
          <p:cNvPr id="13" name="図 12">
            <a:extLst>
              <a:ext uri="{FF2B5EF4-FFF2-40B4-BE49-F238E27FC236}">
                <a16:creationId xmlns:a16="http://schemas.microsoft.com/office/drawing/2014/main" id="{3D73F9D0-3F12-4C66-A668-EC970E3F4670}"/>
              </a:ext>
            </a:extLst>
          </p:cNvPr>
          <p:cNvPicPr>
            <a:picLocks noChangeAspect="1"/>
          </p:cNvPicPr>
          <p:nvPr/>
        </p:nvPicPr>
        <p:blipFill>
          <a:blip r:embed="rId4"/>
          <a:stretch>
            <a:fillRect/>
          </a:stretch>
        </p:blipFill>
        <p:spPr>
          <a:xfrm>
            <a:off x="3203848" y="3562426"/>
            <a:ext cx="3024336" cy="2930384"/>
          </a:xfrm>
          <a:prstGeom prst="rect">
            <a:avLst/>
          </a:prstGeom>
        </p:spPr>
      </p:pic>
      <p:cxnSp>
        <p:nvCxnSpPr>
          <p:cNvPr id="15" name="直線矢印コネクタ 14">
            <a:extLst>
              <a:ext uri="{FF2B5EF4-FFF2-40B4-BE49-F238E27FC236}">
                <a16:creationId xmlns:a16="http://schemas.microsoft.com/office/drawing/2014/main" id="{5BF387CE-F062-4FAA-B61F-1EDDE5A5BFD1}"/>
              </a:ext>
            </a:extLst>
          </p:cNvPr>
          <p:cNvCxnSpPr>
            <a:cxnSpLocks/>
          </p:cNvCxnSpPr>
          <p:nvPr/>
        </p:nvCxnSpPr>
        <p:spPr>
          <a:xfrm flipH="1">
            <a:off x="4572000" y="5231795"/>
            <a:ext cx="2160240" cy="51016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2DC237D6-B52F-44F2-BFE1-F838CAF1C1BC}"/>
              </a:ext>
            </a:extLst>
          </p:cNvPr>
          <p:cNvSpPr txBox="1"/>
          <p:nvPr/>
        </p:nvSpPr>
        <p:spPr bwMode="auto">
          <a:xfrm>
            <a:off x="6732240" y="4923629"/>
            <a:ext cx="1656184" cy="692497"/>
          </a:xfrm>
          <a:prstGeom prst="rect">
            <a:avLst/>
          </a:prstGeom>
          <a:solidFill>
            <a:schemeClr val="bg1"/>
          </a:solidFill>
          <a:ln w="12700" cmpd="sng">
            <a:solidFill>
              <a:schemeClr val="tx1"/>
            </a:solidFill>
            <a:miter lim="800000"/>
            <a:headEnd/>
            <a:tailEnd/>
          </a:ln>
        </p:spPr>
        <p:txBody>
          <a:bodyPr wrap="square" rtlCol="0">
            <a:spAutoFit/>
          </a:bodyPr>
          <a:lstStyle/>
          <a:p>
            <a:r>
              <a:rPr kumimoji="1" lang="ja-JP" altLang="en-US" sz="1300" dirty="0"/>
              <a:t>ログイン</a:t>
            </a:r>
            <a:r>
              <a:rPr kumimoji="1" lang="en-US" altLang="ja-JP" sz="1300" dirty="0"/>
              <a:t>ID</a:t>
            </a:r>
            <a:r>
              <a:rPr kumimoji="1" lang="ja-JP" altLang="en-US" sz="1300" dirty="0" err="1"/>
              <a:t>、</a:t>
            </a:r>
            <a:r>
              <a:rPr kumimoji="1" lang="ja-JP" altLang="en-US" sz="1300" dirty="0"/>
              <a:t>パスワードを変更して登録します。</a:t>
            </a:r>
          </a:p>
        </p:txBody>
      </p:sp>
    </p:spTree>
    <p:extLst>
      <p:ext uri="{BB962C8B-B14F-4D97-AF65-F5344CB8AC3E}">
        <p14:creationId xmlns:p14="http://schemas.microsoft.com/office/powerpoint/2010/main" val="1043413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4C94DE16-81CB-4A16-98A1-AEA9612589DA}"/>
              </a:ext>
            </a:extLst>
          </p:cNvPr>
          <p:cNvSpPr>
            <a:spLocks noGrp="1"/>
          </p:cNvSpPr>
          <p:nvPr>
            <p:ph type="sldNum" sz="quarter" idx="12"/>
          </p:nvPr>
        </p:nvSpPr>
        <p:spPr/>
        <p:txBody>
          <a:bodyPr/>
          <a:lstStyle/>
          <a:p>
            <a:pPr>
              <a:defRPr/>
            </a:pPr>
            <a:fld id="{0331EEB5-871C-3C46-BA86-090CCFE8305C}" type="slidenum">
              <a:rPr lang="en-US" altLang="ja-JP" smtClean="0"/>
              <a:pPr>
                <a:defRPr/>
              </a:pPr>
              <a:t>7</a:t>
            </a:fld>
            <a:endParaRPr lang="en-US" altLang="ja-JP" dirty="0"/>
          </a:p>
        </p:txBody>
      </p:sp>
      <p:pic>
        <p:nvPicPr>
          <p:cNvPr id="5" name="図 4">
            <a:extLst>
              <a:ext uri="{FF2B5EF4-FFF2-40B4-BE49-F238E27FC236}">
                <a16:creationId xmlns:a16="http://schemas.microsoft.com/office/drawing/2014/main" id="{80903A0A-FE88-4031-B134-3B900BD9F5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9940" y="3212976"/>
            <a:ext cx="6173780" cy="4344339"/>
          </a:xfrm>
          <a:prstGeom prst="rect">
            <a:avLst/>
          </a:prstGeom>
          <a:effectLst>
            <a:outerShdw blurRad="50800" dist="50800" dir="5400000" algn="ctr" rotWithShape="0">
              <a:schemeClr val="tx1"/>
            </a:outerShdw>
          </a:effectLst>
        </p:spPr>
      </p:pic>
      <p:sp>
        <p:nvSpPr>
          <p:cNvPr id="6" name="タイトル 1">
            <a:extLst>
              <a:ext uri="{FF2B5EF4-FFF2-40B4-BE49-F238E27FC236}">
                <a16:creationId xmlns:a16="http://schemas.microsoft.com/office/drawing/2014/main" id="{F691780C-92FB-44D5-B672-10A48B37216F}"/>
              </a:ext>
            </a:extLst>
          </p:cNvPr>
          <p:cNvSpPr>
            <a:spLocks noGrp="1"/>
          </p:cNvSpPr>
          <p:nvPr>
            <p:ph type="title"/>
          </p:nvPr>
        </p:nvSpPr>
        <p:spPr>
          <a:xfrm>
            <a:off x="251520" y="646044"/>
            <a:ext cx="8001000" cy="622716"/>
          </a:xfrm>
        </p:spPr>
        <p:txBody>
          <a:bodyPr/>
          <a:lstStyle/>
          <a:p>
            <a:r>
              <a:rPr lang="ja-JP" altLang="en-US" sz="2800" dirty="0"/>
              <a:t>学生のログイン</a:t>
            </a:r>
          </a:p>
        </p:txBody>
      </p:sp>
      <p:cxnSp>
        <p:nvCxnSpPr>
          <p:cNvPr id="7" name="直線コネクタ 6">
            <a:extLst>
              <a:ext uri="{FF2B5EF4-FFF2-40B4-BE49-F238E27FC236}">
                <a16:creationId xmlns:a16="http://schemas.microsoft.com/office/drawing/2014/main" id="{222BD310-DDE9-4AAB-AB8B-FA4C6108B6F2}"/>
              </a:ext>
            </a:extLst>
          </p:cNvPr>
          <p:cNvCxnSpPr/>
          <p:nvPr/>
        </p:nvCxnSpPr>
        <p:spPr>
          <a:xfrm>
            <a:off x="166213" y="1268760"/>
            <a:ext cx="89644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2">
            <a:extLst>
              <a:ext uri="{FF2B5EF4-FFF2-40B4-BE49-F238E27FC236}">
                <a16:creationId xmlns:a16="http://schemas.microsoft.com/office/drawing/2014/main" id="{BEB51B74-F1D2-4569-9E86-560BA546FC91}"/>
              </a:ext>
            </a:extLst>
          </p:cNvPr>
          <p:cNvSpPr txBox="1">
            <a:spLocks/>
          </p:cNvSpPr>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eaLnBrk="1" fontAlgn="base" hangingPunct="1">
              <a:spcBef>
                <a:spcPct val="0"/>
              </a:spcBef>
              <a:spcAft>
                <a:spcPct val="0"/>
              </a:spcAft>
              <a:buClrTx/>
              <a:buSzTx/>
              <a:buFontTx/>
              <a:buNone/>
              <a:defRPr kumimoji="0" sz="1800"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defRPr/>
            </a:pPr>
            <a:fld id="{0331EEB5-871C-3C46-BA86-090CCFE8305C}" type="slidenum">
              <a:rPr lang="en-US" altLang="ja-JP" smtClean="0"/>
              <a:pPr>
                <a:defRPr/>
              </a:pPr>
              <a:t>7</a:t>
            </a:fld>
            <a:endParaRPr lang="en-US" altLang="ja-JP" dirty="0"/>
          </a:p>
        </p:txBody>
      </p:sp>
      <p:sp>
        <p:nvSpPr>
          <p:cNvPr id="9" name="テキスト ボックス 8">
            <a:extLst>
              <a:ext uri="{FF2B5EF4-FFF2-40B4-BE49-F238E27FC236}">
                <a16:creationId xmlns:a16="http://schemas.microsoft.com/office/drawing/2014/main" id="{991E65B5-7850-42E3-9AD3-47006CC88596}"/>
              </a:ext>
            </a:extLst>
          </p:cNvPr>
          <p:cNvSpPr txBox="1"/>
          <p:nvPr/>
        </p:nvSpPr>
        <p:spPr bwMode="auto">
          <a:xfrm>
            <a:off x="583554" y="1782818"/>
            <a:ext cx="5572622" cy="1169551"/>
          </a:xfrm>
          <a:prstGeom prst="rect">
            <a:avLst/>
          </a:prstGeom>
          <a:solidFill>
            <a:schemeClr val="bg1"/>
          </a:solidFill>
          <a:ln w="12700" cmpd="sng">
            <a:solidFill>
              <a:schemeClr val="tx1"/>
            </a:solidFill>
            <a:miter lim="800000"/>
            <a:headEnd/>
            <a:tailEnd/>
          </a:ln>
        </p:spPr>
        <p:txBody>
          <a:bodyPr wrap="square" rtlCol="0">
            <a:spAutoFit/>
          </a:bodyPr>
          <a:lstStyle/>
          <a:p>
            <a:r>
              <a:rPr lang="en-US" altLang="ja-JP" sz="1400" dirty="0"/>
              <a:t>URL</a:t>
            </a:r>
            <a:r>
              <a:rPr lang="ja-JP" altLang="en-US" sz="1400" dirty="0"/>
              <a:t>　　</a:t>
            </a:r>
            <a:r>
              <a:rPr lang="en-US" altLang="ja-JP" sz="1400" dirty="0"/>
              <a:t>https://yess.rijyec.org/mp/rijyec/mypage.php</a:t>
            </a:r>
          </a:p>
          <a:p>
            <a:r>
              <a:rPr lang="ja-JP" altLang="en-US" sz="1400" dirty="0"/>
              <a:t>ログイン</a:t>
            </a:r>
            <a:r>
              <a:rPr lang="en-US" altLang="ja-JP" sz="1400" dirty="0"/>
              <a:t>ID</a:t>
            </a:r>
            <a:r>
              <a:rPr lang="ja-JP" altLang="en-US" sz="1400" dirty="0"/>
              <a:t>：応募時登録メールアドレス</a:t>
            </a:r>
            <a:endParaRPr lang="en-US" altLang="ja-JP" sz="1400" dirty="0"/>
          </a:p>
          <a:p>
            <a:r>
              <a:rPr kumimoji="1" lang="ja-JP" altLang="en-US" sz="1400" dirty="0"/>
              <a:t>パスワード：電話番号（</a:t>
            </a:r>
            <a:r>
              <a:rPr lang="ja-JP" altLang="en-US" sz="1400" dirty="0"/>
              <a:t>いえ電、</a:t>
            </a:r>
            <a:r>
              <a:rPr kumimoji="1" lang="ja-JP" altLang="en-US" sz="1400" dirty="0"/>
              <a:t>ハイフン無し）</a:t>
            </a:r>
            <a:endParaRPr kumimoji="1" lang="en-US" altLang="ja-JP" sz="1400" dirty="0"/>
          </a:p>
          <a:p>
            <a:r>
              <a:rPr lang="en-US" altLang="ja-JP" sz="1400" dirty="0">
                <a:solidFill>
                  <a:srgbClr val="FF0000"/>
                </a:solidFill>
              </a:rPr>
              <a:t>※</a:t>
            </a:r>
            <a:r>
              <a:rPr lang="ja-JP" altLang="en-US" sz="1400" dirty="0">
                <a:solidFill>
                  <a:srgbClr val="FF0000"/>
                </a:solidFill>
              </a:rPr>
              <a:t>渡航前にログインの確認をしてレポートをアップテストをしてください</a:t>
            </a:r>
            <a:r>
              <a:rPr lang="ja-JP" altLang="en-US" sz="1400" dirty="0"/>
              <a:t>。</a:t>
            </a:r>
            <a:endParaRPr lang="en-US" altLang="ja-JP" sz="1400" dirty="0"/>
          </a:p>
          <a:p>
            <a:r>
              <a:rPr kumimoji="1" lang="en-US" altLang="ja-JP" sz="1400" dirty="0">
                <a:solidFill>
                  <a:srgbClr val="FF0000"/>
                </a:solidFill>
              </a:rPr>
              <a:t>※</a:t>
            </a:r>
            <a:r>
              <a:rPr kumimoji="1" lang="ja-JP" altLang="en-US" sz="1400" dirty="0">
                <a:solidFill>
                  <a:srgbClr val="FF0000"/>
                </a:solidFill>
              </a:rPr>
              <a:t>パスワードは自分で変更してください。</a:t>
            </a:r>
            <a:endParaRPr kumimoji="1" lang="en-US" altLang="ja-JP" sz="1400" dirty="0">
              <a:solidFill>
                <a:srgbClr val="FF0000"/>
              </a:solidFill>
            </a:endParaRPr>
          </a:p>
        </p:txBody>
      </p:sp>
      <p:sp>
        <p:nvSpPr>
          <p:cNvPr id="10" name="正方形/長方形 9">
            <a:extLst>
              <a:ext uri="{FF2B5EF4-FFF2-40B4-BE49-F238E27FC236}">
                <a16:creationId xmlns:a16="http://schemas.microsoft.com/office/drawing/2014/main" id="{4D8454A0-49CF-44EE-99B7-7CB6AD2B4AD5}"/>
              </a:ext>
            </a:extLst>
          </p:cNvPr>
          <p:cNvSpPr/>
          <p:nvPr/>
        </p:nvSpPr>
        <p:spPr>
          <a:xfrm>
            <a:off x="411646" y="1350257"/>
            <a:ext cx="1452642" cy="369332"/>
          </a:xfrm>
          <a:prstGeom prst="rect">
            <a:avLst/>
          </a:prstGeom>
        </p:spPr>
        <p:txBody>
          <a:bodyPr wrap="none">
            <a:spAutoFit/>
          </a:bodyPr>
          <a:lstStyle/>
          <a:p>
            <a:r>
              <a:rPr lang="ja-JP" altLang="en-US" dirty="0"/>
              <a:t>ログイン情報</a:t>
            </a:r>
            <a:endParaRPr lang="en-US" altLang="ja-JP" dirty="0"/>
          </a:p>
        </p:txBody>
      </p:sp>
      <p:sp>
        <p:nvSpPr>
          <p:cNvPr id="11" name="円/楕円 12">
            <a:extLst>
              <a:ext uri="{FF2B5EF4-FFF2-40B4-BE49-F238E27FC236}">
                <a16:creationId xmlns:a16="http://schemas.microsoft.com/office/drawing/2014/main" id="{C341E814-DF6E-4D36-AD8F-322A556193B3}"/>
              </a:ext>
            </a:extLst>
          </p:cNvPr>
          <p:cNvSpPr/>
          <p:nvPr/>
        </p:nvSpPr>
        <p:spPr>
          <a:xfrm>
            <a:off x="5817521" y="5311363"/>
            <a:ext cx="539218" cy="212917"/>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pic>
        <p:nvPicPr>
          <p:cNvPr id="12" name="図 11">
            <a:extLst>
              <a:ext uri="{FF2B5EF4-FFF2-40B4-BE49-F238E27FC236}">
                <a16:creationId xmlns:a16="http://schemas.microsoft.com/office/drawing/2014/main" id="{0157BDAE-AFBC-427A-9640-51DE094BC571}"/>
              </a:ext>
            </a:extLst>
          </p:cNvPr>
          <p:cNvPicPr>
            <a:picLocks noChangeAspect="1"/>
          </p:cNvPicPr>
          <p:nvPr/>
        </p:nvPicPr>
        <p:blipFill rotWithShape="1">
          <a:blip r:embed="rId3">
            <a:extLst>
              <a:ext uri="{28A0092B-C50C-407E-A947-70E740481C1C}">
                <a14:useLocalDpi xmlns:a14="http://schemas.microsoft.com/office/drawing/2010/main" val="0"/>
              </a:ext>
            </a:extLst>
          </a:blip>
          <a:srcRect r="51445" b="74975"/>
          <a:stretch/>
        </p:blipFill>
        <p:spPr>
          <a:xfrm>
            <a:off x="6326813" y="1772816"/>
            <a:ext cx="2586374" cy="1002644"/>
          </a:xfrm>
          <a:prstGeom prst="rect">
            <a:avLst/>
          </a:prstGeom>
          <a:ln>
            <a:solidFill>
              <a:schemeClr val="tx1"/>
            </a:solidFill>
          </a:ln>
        </p:spPr>
      </p:pic>
      <p:sp>
        <p:nvSpPr>
          <p:cNvPr id="13" name="円/楕円 15">
            <a:extLst>
              <a:ext uri="{FF2B5EF4-FFF2-40B4-BE49-F238E27FC236}">
                <a16:creationId xmlns:a16="http://schemas.microsoft.com/office/drawing/2014/main" id="{66B4AAA2-E5D9-4790-A917-5285937E09D3}"/>
              </a:ext>
            </a:extLst>
          </p:cNvPr>
          <p:cNvSpPr/>
          <p:nvPr/>
        </p:nvSpPr>
        <p:spPr>
          <a:xfrm>
            <a:off x="7707858" y="2083825"/>
            <a:ext cx="978942" cy="367545"/>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4" name="テキスト ボックス 13">
            <a:extLst>
              <a:ext uri="{FF2B5EF4-FFF2-40B4-BE49-F238E27FC236}">
                <a16:creationId xmlns:a16="http://schemas.microsoft.com/office/drawing/2014/main" id="{3EF60A69-8AC1-46CA-900E-FE6015148CEE}"/>
              </a:ext>
            </a:extLst>
          </p:cNvPr>
          <p:cNvSpPr txBox="1"/>
          <p:nvPr/>
        </p:nvSpPr>
        <p:spPr bwMode="auto">
          <a:xfrm>
            <a:off x="2051720" y="5638596"/>
            <a:ext cx="1784090" cy="553998"/>
          </a:xfrm>
          <a:prstGeom prst="rect">
            <a:avLst/>
          </a:prstGeom>
          <a:noFill/>
          <a:ln w="12700" cmpd="sng">
            <a:solidFill>
              <a:schemeClr val="tx1"/>
            </a:solidFill>
            <a:miter lim="800000"/>
            <a:headEnd/>
            <a:tailEnd/>
          </a:ln>
        </p:spPr>
        <p:txBody>
          <a:bodyPr wrap="square" rtlCol="0">
            <a:spAutoFit/>
          </a:bodyPr>
          <a:lstStyle/>
          <a:p>
            <a:r>
              <a:rPr kumimoji="1" lang="en-US" altLang="ja-JP" sz="1000" dirty="0"/>
              <a:t>Word</a:t>
            </a:r>
            <a:r>
              <a:rPr kumimoji="1" lang="ja-JP" altLang="en-US" sz="1000" dirty="0"/>
              <a:t>でマンスリーレポートを提出する場合</a:t>
            </a:r>
            <a:r>
              <a:rPr lang="ja-JP" altLang="en-US" sz="1000" dirty="0"/>
              <a:t>はこちらから</a:t>
            </a:r>
            <a:r>
              <a:rPr kumimoji="1" lang="ja-JP" altLang="en-US" sz="1000" dirty="0"/>
              <a:t>アップロードしてください。</a:t>
            </a:r>
          </a:p>
        </p:txBody>
      </p:sp>
      <p:sp>
        <p:nvSpPr>
          <p:cNvPr id="15" name="円/楕円 17">
            <a:extLst>
              <a:ext uri="{FF2B5EF4-FFF2-40B4-BE49-F238E27FC236}">
                <a16:creationId xmlns:a16="http://schemas.microsoft.com/office/drawing/2014/main" id="{AE64A8F0-C485-4F6D-A968-17BA6E1FDBCE}"/>
              </a:ext>
            </a:extLst>
          </p:cNvPr>
          <p:cNvSpPr/>
          <p:nvPr/>
        </p:nvSpPr>
        <p:spPr>
          <a:xfrm>
            <a:off x="4748578" y="5355322"/>
            <a:ext cx="789728" cy="283274"/>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cxnSp>
        <p:nvCxnSpPr>
          <p:cNvPr id="16" name="直線矢印コネクタ 15">
            <a:extLst>
              <a:ext uri="{FF2B5EF4-FFF2-40B4-BE49-F238E27FC236}">
                <a16:creationId xmlns:a16="http://schemas.microsoft.com/office/drawing/2014/main" id="{7F886DF1-ECA0-4BE1-8A2A-FB784D81D962}"/>
              </a:ext>
            </a:extLst>
          </p:cNvPr>
          <p:cNvCxnSpPr/>
          <p:nvPr/>
        </p:nvCxnSpPr>
        <p:spPr>
          <a:xfrm flipV="1">
            <a:off x="3835810" y="5638596"/>
            <a:ext cx="834729" cy="28161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67DACA18-F202-45D4-8FDD-AE34E95E7682}"/>
              </a:ext>
            </a:extLst>
          </p:cNvPr>
          <p:cNvSpPr txBox="1"/>
          <p:nvPr/>
        </p:nvSpPr>
        <p:spPr bwMode="auto">
          <a:xfrm>
            <a:off x="6990301" y="5385145"/>
            <a:ext cx="1784090" cy="692497"/>
          </a:xfrm>
          <a:prstGeom prst="rect">
            <a:avLst/>
          </a:prstGeom>
          <a:noFill/>
          <a:ln w="12700" cmpd="sng">
            <a:solidFill>
              <a:schemeClr val="tx1"/>
            </a:solidFill>
            <a:miter lim="800000"/>
            <a:headEnd/>
            <a:tailEnd/>
          </a:ln>
        </p:spPr>
        <p:txBody>
          <a:bodyPr wrap="square" rtlCol="0">
            <a:spAutoFit/>
          </a:bodyPr>
          <a:lstStyle/>
          <a:p>
            <a:r>
              <a:rPr kumimoji="1" lang="en-US" altLang="ja-JP" sz="1300" dirty="0"/>
              <a:t>YESS</a:t>
            </a:r>
            <a:r>
              <a:rPr kumimoji="1" lang="ja-JP" altLang="en-US" sz="1300" dirty="0"/>
              <a:t>へ直接入力します。入力後コメントなどの機能が使えます</a:t>
            </a:r>
          </a:p>
        </p:txBody>
      </p:sp>
      <p:cxnSp>
        <p:nvCxnSpPr>
          <p:cNvPr id="18" name="直線矢印コネクタ 17">
            <a:extLst>
              <a:ext uri="{FF2B5EF4-FFF2-40B4-BE49-F238E27FC236}">
                <a16:creationId xmlns:a16="http://schemas.microsoft.com/office/drawing/2014/main" id="{C800FDE6-1EEC-4FE7-81A0-486C100B519D}"/>
              </a:ext>
            </a:extLst>
          </p:cNvPr>
          <p:cNvCxnSpPr>
            <a:stCxn id="17" idx="1"/>
            <a:endCxn id="11" idx="6"/>
          </p:cNvCxnSpPr>
          <p:nvPr/>
        </p:nvCxnSpPr>
        <p:spPr>
          <a:xfrm flipH="1" flipV="1">
            <a:off x="6356739" y="5417822"/>
            <a:ext cx="633562" cy="31357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円/楕円 25">
            <a:extLst>
              <a:ext uri="{FF2B5EF4-FFF2-40B4-BE49-F238E27FC236}">
                <a16:creationId xmlns:a16="http://schemas.microsoft.com/office/drawing/2014/main" id="{3B0B3F41-D810-471B-B330-B787ACC1FA21}"/>
              </a:ext>
            </a:extLst>
          </p:cNvPr>
          <p:cNvSpPr/>
          <p:nvPr/>
        </p:nvSpPr>
        <p:spPr>
          <a:xfrm>
            <a:off x="5886566" y="4972990"/>
            <a:ext cx="666633" cy="192858"/>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0" name="テキスト ボックス 19">
            <a:extLst>
              <a:ext uri="{FF2B5EF4-FFF2-40B4-BE49-F238E27FC236}">
                <a16:creationId xmlns:a16="http://schemas.microsoft.com/office/drawing/2014/main" id="{F3FAEC0C-8A58-48DA-82F6-3F1AB96D56EF}"/>
              </a:ext>
            </a:extLst>
          </p:cNvPr>
          <p:cNvSpPr txBox="1"/>
          <p:nvPr/>
        </p:nvSpPr>
        <p:spPr bwMode="auto">
          <a:xfrm>
            <a:off x="6990301" y="4764428"/>
            <a:ext cx="1784090" cy="400110"/>
          </a:xfrm>
          <a:prstGeom prst="rect">
            <a:avLst/>
          </a:prstGeom>
          <a:noFill/>
          <a:ln w="12700" cmpd="sng">
            <a:solidFill>
              <a:schemeClr val="tx1"/>
            </a:solidFill>
            <a:miter lim="800000"/>
            <a:headEnd/>
            <a:tailEnd/>
          </a:ln>
        </p:spPr>
        <p:txBody>
          <a:bodyPr wrap="square" rtlCol="0">
            <a:spAutoFit/>
          </a:bodyPr>
          <a:lstStyle/>
          <a:p>
            <a:r>
              <a:rPr kumimoji="1" lang="ja-JP" altLang="en-US" sz="1000" dirty="0"/>
              <a:t>編集や削除は学生本人しかできません。</a:t>
            </a:r>
          </a:p>
        </p:txBody>
      </p:sp>
      <p:cxnSp>
        <p:nvCxnSpPr>
          <p:cNvPr id="21" name="直線矢印コネクタ 20">
            <a:extLst>
              <a:ext uri="{FF2B5EF4-FFF2-40B4-BE49-F238E27FC236}">
                <a16:creationId xmlns:a16="http://schemas.microsoft.com/office/drawing/2014/main" id="{77E8F1DC-A6DA-4827-8C7D-43FF256F5801}"/>
              </a:ext>
            </a:extLst>
          </p:cNvPr>
          <p:cNvCxnSpPr>
            <a:stCxn id="20" idx="1"/>
            <a:endCxn id="19" idx="6"/>
          </p:cNvCxnSpPr>
          <p:nvPr/>
        </p:nvCxnSpPr>
        <p:spPr>
          <a:xfrm flipH="1">
            <a:off x="6553199" y="4964483"/>
            <a:ext cx="437102" cy="10493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円/楕円 33">
            <a:extLst>
              <a:ext uri="{FF2B5EF4-FFF2-40B4-BE49-F238E27FC236}">
                <a16:creationId xmlns:a16="http://schemas.microsoft.com/office/drawing/2014/main" id="{0F09EF66-E5EE-42A3-B20A-B087488EAD09}"/>
              </a:ext>
            </a:extLst>
          </p:cNvPr>
          <p:cNvSpPr/>
          <p:nvPr/>
        </p:nvSpPr>
        <p:spPr>
          <a:xfrm>
            <a:off x="1187624" y="4896578"/>
            <a:ext cx="3035821" cy="332622"/>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3" name="テキスト ボックス 22">
            <a:extLst>
              <a:ext uri="{FF2B5EF4-FFF2-40B4-BE49-F238E27FC236}">
                <a16:creationId xmlns:a16="http://schemas.microsoft.com/office/drawing/2014/main" id="{4BBDC08C-BF89-459E-99B0-B49B8CDD100D}"/>
              </a:ext>
            </a:extLst>
          </p:cNvPr>
          <p:cNvSpPr txBox="1"/>
          <p:nvPr/>
        </p:nvSpPr>
        <p:spPr bwMode="auto">
          <a:xfrm>
            <a:off x="5264131" y="4215970"/>
            <a:ext cx="1784090" cy="400110"/>
          </a:xfrm>
          <a:prstGeom prst="rect">
            <a:avLst/>
          </a:prstGeom>
          <a:solidFill>
            <a:schemeClr val="bg1"/>
          </a:solidFill>
          <a:ln w="12700" cmpd="sng">
            <a:solidFill>
              <a:schemeClr val="tx1"/>
            </a:solidFill>
            <a:miter lim="800000"/>
            <a:headEnd/>
            <a:tailEnd/>
          </a:ln>
        </p:spPr>
        <p:txBody>
          <a:bodyPr wrap="square" rtlCol="0">
            <a:spAutoFit/>
          </a:bodyPr>
          <a:lstStyle/>
          <a:p>
            <a:r>
              <a:rPr kumimoji="1" lang="ja-JP" altLang="en-US" sz="1000" dirty="0"/>
              <a:t>直接入力の場合は、大まかな情報を表示できます</a:t>
            </a:r>
          </a:p>
        </p:txBody>
      </p:sp>
      <p:cxnSp>
        <p:nvCxnSpPr>
          <p:cNvPr id="24" name="直線矢印コネクタ 23">
            <a:extLst>
              <a:ext uri="{FF2B5EF4-FFF2-40B4-BE49-F238E27FC236}">
                <a16:creationId xmlns:a16="http://schemas.microsoft.com/office/drawing/2014/main" id="{C26B87D1-FD62-4089-A351-2C241364B311}"/>
              </a:ext>
            </a:extLst>
          </p:cNvPr>
          <p:cNvCxnSpPr>
            <a:stCxn id="23" idx="1"/>
            <a:endCxn id="22" idx="6"/>
          </p:cNvCxnSpPr>
          <p:nvPr/>
        </p:nvCxnSpPr>
        <p:spPr>
          <a:xfrm flipH="1">
            <a:off x="4223445" y="4416025"/>
            <a:ext cx="1040686" cy="64686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6201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0331EEB5-871C-3C46-BA86-090CCFE8305C}" type="slidenum">
              <a:rPr lang="en-US" altLang="ja-JP" smtClean="0"/>
              <a:pPr>
                <a:defRPr/>
              </a:pPr>
              <a:t>8</a:t>
            </a:fld>
            <a:endParaRPr lang="en-US" altLang="ja-JP" dirty="0"/>
          </a:p>
        </p:txBody>
      </p:sp>
      <p:sp>
        <p:nvSpPr>
          <p:cNvPr id="5" name="タイトル 1"/>
          <p:cNvSpPr>
            <a:spLocks noGrp="1"/>
          </p:cNvSpPr>
          <p:nvPr>
            <p:ph type="title"/>
          </p:nvPr>
        </p:nvSpPr>
        <p:spPr>
          <a:xfrm>
            <a:off x="457200" y="548680"/>
            <a:ext cx="7543800" cy="652934"/>
          </a:xfrm>
        </p:spPr>
        <p:txBody>
          <a:bodyPr/>
          <a:lstStyle/>
          <a:p>
            <a:r>
              <a:rPr lang="ja-JP" altLang="en-US" sz="2800" dirty="0"/>
              <a:t>学生のログイン</a:t>
            </a:r>
            <a:r>
              <a:rPr lang="en-US" altLang="ja-JP" sz="2800" dirty="0"/>
              <a:t>ID</a:t>
            </a:r>
            <a:r>
              <a:rPr lang="ja-JP" altLang="en-US" sz="2800" dirty="0" err="1"/>
              <a:t>、</a:t>
            </a:r>
            <a:r>
              <a:rPr lang="ja-JP" altLang="en-US" sz="2800" dirty="0"/>
              <a:t>パスワードの変更</a:t>
            </a:r>
            <a:endParaRPr kumimoji="1" lang="ja-JP" altLang="en-US" sz="2800" dirty="0"/>
          </a:p>
        </p:txBody>
      </p:sp>
      <p:cxnSp>
        <p:nvCxnSpPr>
          <p:cNvPr id="6" name="直線コネクタ 5"/>
          <p:cNvCxnSpPr/>
          <p:nvPr/>
        </p:nvCxnSpPr>
        <p:spPr>
          <a:xfrm>
            <a:off x="179512" y="1268760"/>
            <a:ext cx="89644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7" name="オブジェクト 6"/>
          <p:cNvGraphicFramePr>
            <a:graphicFrameLocks noChangeAspect="1"/>
          </p:cNvGraphicFramePr>
          <p:nvPr>
            <p:extLst>
              <p:ext uri="{D42A27DB-BD31-4B8C-83A1-F6EECF244321}">
                <p14:modId xmlns:p14="http://schemas.microsoft.com/office/powerpoint/2010/main" val="2278442481"/>
              </p:ext>
            </p:extLst>
          </p:nvPr>
        </p:nvGraphicFramePr>
        <p:xfrm>
          <a:off x="3378940" y="1407815"/>
          <a:ext cx="4577436" cy="4898928"/>
        </p:xfrm>
        <a:graphic>
          <a:graphicData uri="http://schemas.openxmlformats.org/presentationml/2006/ole">
            <mc:AlternateContent xmlns:mc="http://schemas.openxmlformats.org/markup-compatibility/2006">
              <mc:Choice xmlns:v="urn:schemas-microsoft-com:vml" Requires="v">
                <p:oleObj name="Image" r:id="rId2" imgW="13053960" imgH="13968000" progId="Photoshop.Image.13">
                  <p:embed/>
                </p:oleObj>
              </mc:Choice>
              <mc:Fallback>
                <p:oleObj name="Image" r:id="rId2" imgW="13053960" imgH="13968000" progId="Photoshop.Image.13">
                  <p:embed/>
                  <p:pic>
                    <p:nvPicPr>
                      <p:cNvPr id="0" name=""/>
                      <p:cNvPicPr/>
                      <p:nvPr/>
                    </p:nvPicPr>
                    <p:blipFill>
                      <a:blip r:embed="rId3"/>
                      <a:stretch>
                        <a:fillRect/>
                      </a:stretch>
                    </p:blipFill>
                    <p:spPr>
                      <a:xfrm>
                        <a:off x="3378940" y="1407815"/>
                        <a:ext cx="4577436" cy="4898928"/>
                      </a:xfrm>
                      <a:prstGeom prst="rect">
                        <a:avLst/>
                      </a:prstGeom>
                      <a:ln>
                        <a:solidFill>
                          <a:schemeClr val="tx1"/>
                        </a:solidFill>
                      </a:ln>
                    </p:spPr>
                  </p:pic>
                </p:oleObj>
              </mc:Fallback>
            </mc:AlternateContent>
          </a:graphicData>
        </a:graphic>
      </p:graphicFrame>
      <p:cxnSp>
        <p:nvCxnSpPr>
          <p:cNvPr id="8" name="直線コネクタ 7"/>
          <p:cNvCxnSpPr/>
          <p:nvPr/>
        </p:nvCxnSpPr>
        <p:spPr>
          <a:xfrm>
            <a:off x="3378940" y="3717032"/>
            <a:ext cx="4220046" cy="0"/>
          </a:xfrm>
          <a:prstGeom prst="line">
            <a:avLst/>
          </a:prstGeom>
          <a:ln w="19050" cmpd="dbl">
            <a:solidFill>
              <a:schemeClr val="tx1"/>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flipH="1" flipV="1">
            <a:off x="4462535" y="4396373"/>
            <a:ext cx="993234" cy="44663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bwMode="auto">
          <a:xfrm>
            <a:off x="5455769" y="4783869"/>
            <a:ext cx="2356591" cy="692497"/>
          </a:xfrm>
          <a:prstGeom prst="rect">
            <a:avLst/>
          </a:prstGeom>
          <a:solidFill>
            <a:schemeClr val="bg1">
              <a:alpha val="81000"/>
            </a:schemeClr>
          </a:solidFill>
          <a:ln w="12700" cmpd="sng">
            <a:solidFill>
              <a:schemeClr val="tx1"/>
            </a:solidFill>
            <a:miter lim="800000"/>
            <a:headEnd/>
            <a:tailEnd/>
          </a:ln>
        </p:spPr>
        <p:txBody>
          <a:bodyPr wrap="square" rtlCol="0">
            <a:spAutoFit/>
          </a:bodyPr>
          <a:lstStyle/>
          <a:p>
            <a:r>
              <a:rPr lang="ja-JP" altLang="en-US" sz="1300" dirty="0"/>
              <a:t>こちらに入力します。</a:t>
            </a:r>
            <a:endParaRPr lang="en-US" altLang="ja-JP" sz="1300" dirty="0"/>
          </a:p>
          <a:p>
            <a:r>
              <a:rPr kumimoji="1" lang="en-US" altLang="ja-JP" sz="1300" dirty="0"/>
              <a:t>ID</a:t>
            </a:r>
            <a:r>
              <a:rPr kumimoji="1" lang="ja-JP" altLang="en-US" sz="1300" dirty="0" err="1"/>
              <a:t>、</a:t>
            </a:r>
            <a:r>
              <a:rPr kumimoji="1" lang="ja-JP" altLang="en-US" sz="1300" dirty="0"/>
              <a:t>パスワードともに</a:t>
            </a:r>
            <a:r>
              <a:rPr kumimoji="1" lang="en-US" altLang="ja-JP" sz="1300" dirty="0"/>
              <a:t>8</a:t>
            </a:r>
            <a:r>
              <a:rPr kumimoji="1" lang="ja-JP" altLang="en-US" sz="1300" dirty="0"/>
              <a:t>桁以上です。</a:t>
            </a:r>
          </a:p>
        </p:txBody>
      </p:sp>
      <p:sp>
        <p:nvSpPr>
          <p:cNvPr id="11" name="テキスト ボックス 10"/>
          <p:cNvSpPr txBox="1"/>
          <p:nvPr/>
        </p:nvSpPr>
        <p:spPr bwMode="auto">
          <a:xfrm>
            <a:off x="481474" y="1425745"/>
            <a:ext cx="2746648" cy="692497"/>
          </a:xfrm>
          <a:prstGeom prst="rect">
            <a:avLst/>
          </a:prstGeom>
          <a:noFill/>
          <a:ln w="12700" cmpd="sng">
            <a:solidFill>
              <a:schemeClr val="tx1"/>
            </a:solidFill>
            <a:miter lim="800000"/>
            <a:headEnd/>
            <a:tailEnd/>
          </a:ln>
        </p:spPr>
        <p:txBody>
          <a:bodyPr wrap="square" rtlCol="0">
            <a:spAutoFit/>
          </a:bodyPr>
          <a:lstStyle/>
          <a:p>
            <a:r>
              <a:rPr kumimoji="1" lang="ja-JP" altLang="en-US" sz="1300" dirty="0"/>
              <a:t>ログイン</a:t>
            </a:r>
            <a:r>
              <a:rPr kumimoji="1" lang="en-US" altLang="ja-JP" sz="1300" dirty="0"/>
              <a:t>ID</a:t>
            </a:r>
            <a:r>
              <a:rPr kumimoji="1" lang="ja-JP" altLang="en-US" sz="1300" dirty="0"/>
              <a:t>やパスワードを忘れてしまった場合、再設定もしくは変更することができます。（</a:t>
            </a:r>
            <a:r>
              <a:rPr kumimoji="1" lang="en-US" altLang="ja-JP" sz="1300" dirty="0"/>
              <a:t>8</a:t>
            </a:r>
            <a:r>
              <a:rPr kumimoji="1" lang="ja-JP" altLang="en-US" sz="1300" dirty="0"/>
              <a:t>桁以上）</a:t>
            </a:r>
          </a:p>
        </p:txBody>
      </p:sp>
      <p:graphicFrame>
        <p:nvGraphicFramePr>
          <p:cNvPr id="12" name="オブジェクト 11"/>
          <p:cNvGraphicFramePr>
            <a:graphicFrameLocks noChangeAspect="1"/>
          </p:cNvGraphicFramePr>
          <p:nvPr>
            <p:extLst>
              <p:ext uri="{D42A27DB-BD31-4B8C-83A1-F6EECF244321}">
                <p14:modId xmlns:p14="http://schemas.microsoft.com/office/powerpoint/2010/main" val="3534427815"/>
              </p:ext>
            </p:extLst>
          </p:nvPr>
        </p:nvGraphicFramePr>
        <p:xfrm>
          <a:off x="481474" y="2590521"/>
          <a:ext cx="2058048" cy="1823806"/>
        </p:xfrm>
        <a:graphic>
          <a:graphicData uri="http://schemas.openxmlformats.org/presentationml/2006/ole">
            <mc:AlternateContent xmlns:mc="http://schemas.openxmlformats.org/markup-compatibility/2006">
              <mc:Choice xmlns:v="urn:schemas-microsoft-com:vml" Requires="v">
                <p:oleObj name="Image" r:id="rId4" imgW="7364880" imgH="6526800" progId="Photoshop.Image.13">
                  <p:embed/>
                </p:oleObj>
              </mc:Choice>
              <mc:Fallback>
                <p:oleObj name="Image" r:id="rId4" imgW="7364880" imgH="6526800" progId="Photoshop.Image.13">
                  <p:embed/>
                  <p:pic>
                    <p:nvPicPr>
                      <p:cNvPr id="0" name=""/>
                      <p:cNvPicPr/>
                      <p:nvPr/>
                    </p:nvPicPr>
                    <p:blipFill>
                      <a:blip r:embed="rId5"/>
                      <a:stretch>
                        <a:fillRect/>
                      </a:stretch>
                    </p:blipFill>
                    <p:spPr>
                      <a:xfrm>
                        <a:off x="481474" y="2590521"/>
                        <a:ext cx="2058048" cy="1823806"/>
                      </a:xfrm>
                      <a:prstGeom prst="rect">
                        <a:avLst/>
                      </a:prstGeom>
                      <a:noFill/>
                      <a:ln w="12700">
                        <a:solidFill>
                          <a:schemeClr val="tx1"/>
                        </a:solidFill>
                      </a:ln>
                    </p:spPr>
                  </p:pic>
                </p:oleObj>
              </mc:Fallback>
            </mc:AlternateContent>
          </a:graphicData>
        </a:graphic>
      </p:graphicFrame>
      <p:cxnSp>
        <p:nvCxnSpPr>
          <p:cNvPr id="13" name="直線矢印コネクタ 12"/>
          <p:cNvCxnSpPr/>
          <p:nvPr/>
        </p:nvCxnSpPr>
        <p:spPr>
          <a:xfrm flipV="1">
            <a:off x="1313308" y="3958672"/>
            <a:ext cx="506134" cy="61358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bwMode="auto">
          <a:xfrm>
            <a:off x="474344" y="4639399"/>
            <a:ext cx="1001312" cy="261610"/>
          </a:xfrm>
          <a:prstGeom prst="rect">
            <a:avLst/>
          </a:prstGeom>
          <a:solidFill>
            <a:schemeClr val="bg1">
              <a:alpha val="67000"/>
            </a:schemeClr>
          </a:solidFill>
          <a:ln w="12700" cmpd="sng">
            <a:solidFill>
              <a:schemeClr val="tx1"/>
            </a:solidFill>
            <a:miter lim="800000"/>
            <a:headEnd/>
            <a:tailEnd/>
          </a:ln>
        </p:spPr>
        <p:txBody>
          <a:bodyPr wrap="square" rtlCol="0">
            <a:spAutoFit/>
          </a:bodyPr>
          <a:lstStyle/>
          <a:p>
            <a:r>
              <a:rPr kumimoji="1" lang="ja-JP" altLang="en-US" sz="1100" dirty="0"/>
              <a:t>編集ボタン</a:t>
            </a:r>
          </a:p>
        </p:txBody>
      </p:sp>
      <p:sp>
        <p:nvSpPr>
          <p:cNvPr id="15" name="右矢印 14"/>
          <p:cNvSpPr/>
          <p:nvPr/>
        </p:nvSpPr>
        <p:spPr>
          <a:xfrm>
            <a:off x="2771800" y="3068960"/>
            <a:ext cx="360040" cy="792088"/>
          </a:xfrm>
          <a:prstGeom prst="rightArrow">
            <a:avLst/>
          </a:prstGeom>
          <a:noFill/>
          <a:ln w="952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矢印コネクタ 15"/>
          <p:cNvCxnSpPr/>
          <p:nvPr/>
        </p:nvCxnSpPr>
        <p:spPr>
          <a:xfrm flipH="1" flipV="1">
            <a:off x="6155968" y="4385012"/>
            <a:ext cx="1008320" cy="3851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3305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0C303E-31BB-491C-BE05-A85D633E5167}"/>
              </a:ext>
            </a:extLst>
          </p:cNvPr>
          <p:cNvSpPr>
            <a:spLocks noGrp="1"/>
          </p:cNvSpPr>
          <p:nvPr>
            <p:ph type="title"/>
          </p:nvPr>
        </p:nvSpPr>
        <p:spPr>
          <a:xfrm>
            <a:off x="460539" y="79374"/>
            <a:ext cx="7543800" cy="829346"/>
          </a:xfrm>
        </p:spPr>
        <p:txBody>
          <a:bodyPr/>
          <a:lstStyle/>
          <a:p>
            <a:r>
              <a:rPr kumimoji="1" lang="ja-JP" altLang="en-US" dirty="0"/>
              <a:t>ログインできない事例</a:t>
            </a:r>
          </a:p>
        </p:txBody>
      </p:sp>
      <p:sp>
        <p:nvSpPr>
          <p:cNvPr id="4" name="スライド番号プレースホルダー 3">
            <a:extLst>
              <a:ext uri="{FF2B5EF4-FFF2-40B4-BE49-F238E27FC236}">
                <a16:creationId xmlns:a16="http://schemas.microsoft.com/office/drawing/2014/main" id="{3A135610-88CF-4135-A1D4-A34E5FA56C64}"/>
              </a:ext>
            </a:extLst>
          </p:cNvPr>
          <p:cNvSpPr>
            <a:spLocks noGrp="1"/>
          </p:cNvSpPr>
          <p:nvPr>
            <p:ph type="sldNum" sz="quarter" idx="12"/>
          </p:nvPr>
        </p:nvSpPr>
        <p:spPr/>
        <p:txBody>
          <a:bodyPr/>
          <a:lstStyle/>
          <a:p>
            <a:pPr>
              <a:defRPr/>
            </a:pPr>
            <a:fld id="{0331EEB5-871C-3C46-BA86-090CCFE8305C}" type="slidenum">
              <a:rPr lang="en-US" altLang="ja-JP" smtClean="0"/>
              <a:pPr>
                <a:defRPr/>
              </a:pPr>
              <a:t>9</a:t>
            </a:fld>
            <a:endParaRPr lang="en-US" altLang="ja-JP" dirty="0"/>
          </a:p>
        </p:txBody>
      </p:sp>
      <p:graphicFrame>
        <p:nvGraphicFramePr>
          <p:cNvPr id="8" name="コンテンツ プレースホルダー 7">
            <a:extLst>
              <a:ext uri="{FF2B5EF4-FFF2-40B4-BE49-F238E27FC236}">
                <a16:creationId xmlns:a16="http://schemas.microsoft.com/office/drawing/2014/main" id="{347ADCCD-35E4-43CB-A319-4D4DD9162858}"/>
              </a:ext>
            </a:extLst>
          </p:cNvPr>
          <p:cNvGraphicFramePr>
            <a:graphicFrameLocks noGrp="1"/>
          </p:cNvGraphicFramePr>
          <p:nvPr>
            <p:ph idx="1"/>
            <p:extLst>
              <p:ext uri="{D42A27DB-BD31-4B8C-83A1-F6EECF244321}">
                <p14:modId xmlns:p14="http://schemas.microsoft.com/office/powerpoint/2010/main" val="2296357574"/>
              </p:ext>
            </p:extLst>
          </p:nvPr>
        </p:nvGraphicFramePr>
        <p:xfrm>
          <a:off x="457200" y="1052737"/>
          <a:ext cx="8075240" cy="5275661"/>
        </p:xfrm>
        <a:graphic>
          <a:graphicData uri="http://schemas.openxmlformats.org/drawingml/2006/table">
            <a:tbl>
              <a:tblPr>
                <a:tableStyleId>{5C22544A-7EE6-4342-B048-85BDC9FD1C3A}</a:tableStyleId>
              </a:tblPr>
              <a:tblGrid>
                <a:gridCol w="2890664">
                  <a:extLst>
                    <a:ext uri="{9D8B030D-6E8A-4147-A177-3AD203B41FA5}">
                      <a16:colId xmlns:a16="http://schemas.microsoft.com/office/drawing/2014/main" val="3914193447"/>
                    </a:ext>
                  </a:extLst>
                </a:gridCol>
                <a:gridCol w="3096344">
                  <a:extLst>
                    <a:ext uri="{9D8B030D-6E8A-4147-A177-3AD203B41FA5}">
                      <a16:colId xmlns:a16="http://schemas.microsoft.com/office/drawing/2014/main" val="3392358984"/>
                    </a:ext>
                  </a:extLst>
                </a:gridCol>
                <a:gridCol w="2088232">
                  <a:extLst>
                    <a:ext uri="{9D8B030D-6E8A-4147-A177-3AD203B41FA5}">
                      <a16:colId xmlns:a16="http://schemas.microsoft.com/office/drawing/2014/main" val="1415804479"/>
                    </a:ext>
                  </a:extLst>
                </a:gridCol>
              </a:tblGrid>
              <a:tr h="166548">
                <a:tc>
                  <a:txBody>
                    <a:bodyPr/>
                    <a:lstStyle/>
                    <a:p>
                      <a:pPr algn="ctr" fontAlgn="t"/>
                      <a:r>
                        <a:rPr lang="ja-JP" altLang="en-US" sz="1050" u="none" strike="noStrike">
                          <a:effectLst/>
                        </a:rPr>
                        <a:t>問題・現象</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6577" marR="6577" marT="6577" marB="0"/>
                </a:tc>
                <a:tc>
                  <a:txBody>
                    <a:bodyPr/>
                    <a:lstStyle/>
                    <a:p>
                      <a:pPr algn="ctr" fontAlgn="ctr"/>
                      <a:r>
                        <a:rPr lang="ja-JP" altLang="en-US" sz="1050" u="none" strike="noStrike">
                          <a:effectLst/>
                        </a:rPr>
                        <a:t>原　因</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6577" marR="6577" marT="6577" marB="0" anchor="ctr"/>
                </a:tc>
                <a:tc>
                  <a:txBody>
                    <a:bodyPr/>
                    <a:lstStyle/>
                    <a:p>
                      <a:pPr algn="ctr" fontAlgn="ctr"/>
                      <a:r>
                        <a:rPr lang="ja-JP" altLang="en-US" sz="1050" u="none" strike="noStrike">
                          <a:effectLst/>
                        </a:rPr>
                        <a:t>解決策</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6577" marR="6577" marT="6577" marB="0" anchor="ctr"/>
                </a:tc>
                <a:extLst>
                  <a:ext uri="{0D108BD9-81ED-4DB2-BD59-A6C34878D82A}">
                    <a16:rowId xmlns:a16="http://schemas.microsoft.com/office/drawing/2014/main" val="2720227151"/>
                  </a:ext>
                </a:extLst>
              </a:tr>
              <a:tr h="302814">
                <a:tc rowSpan="3">
                  <a:txBody>
                    <a:bodyPr/>
                    <a:lstStyle/>
                    <a:p>
                      <a:pPr algn="l" fontAlgn="t"/>
                      <a:r>
                        <a:rPr lang="en-US" altLang="ja-JP" sz="1050" u="none" strike="noStrike" dirty="0">
                          <a:effectLst/>
                        </a:rPr>
                        <a:t>OBS</a:t>
                      </a:r>
                      <a:r>
                        <a:rPr lang="ja-JP" altLang="en-US" sz="1050" u="none" strike="noStrike" dirty="0">
                          <a:effectLst/>
                        </a:rPr>
                        <a:t>がログインできない。</a:t>
                      </a:r>
                      <a:endParaRPr lang="ja-JP" altLang="en-US" sz="1050" b="0" i="0" u="none" strike="noStrike" dirty="0">
                        <a:solidFill>
                          <a:srgbClr val="9C0006"/>
                        </a:solidFill>
                        <a:effectLst/>
                        <a:latin typeface="Meiryo UI" panose="020B0604030504040204" pitchFamily="50" charset="-128"/>
                        <a:ea typeface="Meiryo UI" panose="020B0604030504040204" pitchFamily="50" charset="-128"/>
                      </a:endParaRPr>
                    </a:p>
                  </a:txBody>
                  <a:tcPr marL="6577" marR="6577" marT="6577" marB="0"/>
                </a:tc>
                <a:tc>
                  <a:txBody>
                    <a:bodyPr/>
                    <a:lstStyle/>
                    <a:p>
                      <a:pPr algn="l" fontAlgn="ctr"/>
                      <a:r>
                        <a:rPr lang="ja-JP" altLang="en-US" sz="1050" u="none" strike="noStrike">
                          <a:effectLst/>
                        </a:rPr>
                        <a:t>学生本人が</a:t>
                      </a:r>
                      <a:r>
                        <a:rPr lang="en-US" altLang="ja-JP" sz="1050" u="none" strike="noStrike">
                          <a:effectLst/>
                        </a:rPr>
                        <a:t>ID</a:t>
                      </a:r>
                      <a:r>
                        <a:rPr lang="ja-JP" altLang="en-US" sz="1050" u="none" strike="noStrike">
                          <a:effectLst/>
                        </a:rPr>
                        <a:t>、</a:t>
                      </a:r>
                      <a:r>
                        <a:rPr lang="en-US" altLang="ja-JP" sz="1050" u="none" strike="noStrike">
                          <a:effectLst/>
                        </a:rPr>
                        <a:t>PW</a:t>
                      </a:r>
                      <a:r>
                        <a:rPr lang="ja-JP" altLang="en-US" sz="1050" u="none" strike="noStrike">
                          <a:effectLst/>
                        </a:rPr>
                        <a:t>を紛失した。</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6577" marR="6577" marT="6577" marB="0" anchor="ctr"/>
                </a:tc>
                <a:tc rowSpan="2">
                  <a:txBody>
                    <a:bodyPr/>
                    <a:lstStyle/>
                    <a:p>
                      <a:pPr algn="l" fontAlgn="ctr"/>
                      <a:r>
                        <a:rPr lang="ja-JP" altLang="en-US" sz="1050" u="none" strike="noStrike" dirty="0">
                          <a:effectLst/>
                        </a:rPr>
                        <a:t>地区委員会（または事務局）が 「学生基本情報」で再設定もしくは変更してください。</a:t>
                      </a:r>
                      <a:r>
                        <a:rPr lang="en-US" altLang="ja-JP" sz="1050" u="none" strike="noStrike" dirty="0">
                          <a:effectLst/>
                        </a:rPr>
                        <a:t>※YESS</a:t>
                      </a:r>
                      <a:r>
                        <a:rPr lang="ja-JP" altLang="en-US" sz="1050" u="none" strike="noStrike" dirty="0">
                          <a:effectLst/>
                        </a:rPr>
                        <a:t>マニュアル参照</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6577" marR="6577" marT="6577" marB="0" anchor="ctr"/>
                </a:tc>
                <a:extLst>
                  <a:ext uri="{0D108BD9-81ED-4DB2-BD59-A6C34878D82A}">
                    <a16:rowId xmlns:a16="http://schemas.microsoft.com/office/drawing/2014/main" val="3325052985"/>
                  </a:ext>
                </a:extLst>
              </a:tr>
              <a:tr h="446650">
                <a:tc vMerge="1">
                  <a:txBody>
                    <a:bodyPr/>
                    <a:lstStyle/>
                    <a:p>
                      <a:endParaRPr kumimoji="1" lang="ja-JP" altLang="en-US"/>
                    </a:p>
                  </a:txBody>
                  <a:tcPr/>
                </a:tc>
                <a:tc>
                  <a:txBody>
                    <a:bodyPr/>
                    <a:lstStyle/>
                    <a:p>
                      <a:pPr algn="l" fontAlgn="ctr"/>
                      <a:r>
                        <a:rPr lang="ja-JP" altLang="en-US" sz="1050" u="none" strike="noStrike" dirty="0">
                          <a:effectLst/>
                        </a:rPr>
                        <a:t>初期登録時の</a:t>
                      </a:r>
                      <a:r>
                        <a:rPr lang="en-US" altLang="ja-JP" sz="1050" u="none" strike="noStrike" dirty="0">
                          <a:effectLst/>
                        </a:rPr>
                        <a:t>PW</a:t>
                      </a:r>
                      <a:r>
                        <a:rPr lang="ja-JP" altLang="en-US" sz="1050" u="none" strike="noStrike" dirty="0">
                          <a:effectLst/>
                        </a:rPr>
                        <a:t>がすでに間違っていた。</a:t>
                      </a:r>
                      <a:r>
                        <a:rPr lang="en-US" altLang="ja-JP" sz="1050" u="none" strike="noStrike" dirty="0">
                          <a:effectLst/>
                        </a:rPr>
                        <a:t>PW</a:t>
                      </a:r>
                      <a:r>
                        <a:rPr lang="ja-JP" altLang="en-US" sz="1050" u="none" strike="noStrike" dirty="0">
                          <a:effectLst/>
                        </a:rPr>
                        <a:t>の最後の一桁が欠落していたため、あとから正確な情報を入力しても入れない状態だった。</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6577" marR="6577" marT="6577" marB="0" anchor="ctr"/>
                </a:tc>
                <a:tc vMerge="1">
                  <a:txBody>
                    <a:bodyPr/>
                    <a:lstStyle/>
                    <a:p>
                      <a:endParaRPr kumimoji="1" lang="ja-JP" altLang="en-US"/>
                    </a:p>
                  </a:txBody>
                  <a:tcPr/>
                </a:tc>
                <a:extLst>
                  <a:ext uri="{0D108BD9-81ED-4DB2-BD59-A6C34878D82A}">
                    <a16:rowId xmlns:a16="http://schemas.microsoft.com/office/drawing/2014/main" val="3308567063"/>
                  </a:ext>
                </a:extLst>
              </a:tr>
              <a:tr h="666190">
                <a:tc vMerge="1">
                  <a:txBody>
                    <a:bodyPr/>
                    <a:lstStyle/>
                    <a:p>
                      <a:endParaRPr kumimoji="1" lang="ja-JP" altLang="en-US"/>
                    </a:p>
                  </a:txBody>
                  <a:tcPr/>
                </a:tc>
                <a:tc>
                  <a:txBody>
                    <a:bodyPr/>
                    <a:lstStyle/>
                    <a:p>
                      <a:pPr algn="l" fontAlgn="ctr"/>
                      <a:r>
                        <a:rPr lang="ja-JP" altLang="en-US" sz="1050" u="none" strike="noStrike">
                          <a:effectLst/>
                        </a:rPr>
                        <a:t>コピペ時に空白やタブなどが混入していた。</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6577" marR="6577" marT="6577" marB="0" anchor="ctr"/>
                </a:tc>
                <a:tc>
                  <a:txBody>
                    <a:bodyPr/>
                    <a:lstStyle/>
                    <a:p>
                      <a:pPr algn="l" fontAlgn="ctr"/>
                      <a:r>
                        <a:rPr lang="ja-JP" altLang="en-US" sz="1050" u="none" strike="noStrike">
                          <a:effectLst/>
                        </a:rPr>
                        <a:t>現在はプログラムで取り除くようになっていますが、過去に登録した分は処理されていないためマニュアルを見て再設定してください。</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6577" marR="6577" marT="6577" marB="0" anchor="ctr"/>
                </a:tc>
                <a:extLst>
                  <a:ext uri="{0D108BD9-81ED-4DB2-BD59-A6C34878D82A}">
                    <a16:rowId xmlns:a16="http://schemas.microsoft.com/office/drawing/2014/main" val="631385410"/>
                  </a:ext>
                </a:extLst>
              </a:tr>
              <a:tr h="152921">
                <a:tc>
                  <a:txBody>
                    <a:bodyPr/>
                    <a:lstStyle/>
                    <a:p>
                      <a:pPr algn="l" fontAlgn="t"/>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6577" marR="6577" marT="6577" marB="0"/>
                </a:tc>
                <a:tc>
                  <a:txBody>
                    <a:bodyPr/>
                    <a:lstStyle/>
                    <a:p>
                      <a:pPr algn="l" fontAlgn="ct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6577" marR="6577" marT="6577" marB="0" anchor="ctr"/>
                </a:tc>
                <a:tc>
                  <a:txBody>
                    <a:bodyPr/>
                    <a:lstStyle/>
                    <a:p>
                      <a:pPr algn="l" fontAlgn="ct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6577" marR="6577" marT="6577" marB="0" anchor="ctr"/>
                </a:tc>
                <a:extLst>
                  <a:ext uri="{0D108BD9-81ED-4DB2-BD59-A6C34878D82A}">
                    <a16:rowId xmlns:a16="http://schemas.microsoft.com/office/drawing/2014/main" val="1064200484"/>
                  </a:ext>
                </a:extLst>
              </a:tr>
              <a:tr h="916012">
                <a:tc>
                  <a:txBody>
                    <a:bodyPr/>
                    <a:lstStyle/>
                    <a:p>
                      <a:pPr algn="l" fontAlgn="t"/>
                      <a:r>
                        <a:rPr lang="ja-JP" altLang="en-US" sz="1050" u="none" strike="noStrike">
                          <a:effectLst/>
                        </a:rPr>
                        <a:t>学生がログインできないというので委員長が</a:t>
                      </a:r>
                      <a:r>
                        <a:rPr lang="en-US" altLang="ja-JP" sz="1050" u="none" strike="noStrike">
                          <a:effectLst/>
                        </a:rPr>
                        <a:t>PC</a:t>
                      </a:r>
                      <a:r>
                        <a:rPr lang="ja-JP" altLang="en-US" sz="1050" u="none" strike="noStrike">
                          <a:effectLst/>
                        </a:rPr>
                        <a:t>とスマホでログインを試したが不可。唯一、</a:t>
                      </a:r>
                      <a:r>
                        <a:rPr lang="en-US" altLang="ja-JP" sz="1050" u="none" strike="noStrike">
                          <a:effectLst/>
                        </a:rPr>
                        <a:t>iPad</a:t>
                      </a:r>
                      <a:r>
                        <a:rPr lang="ja-JP" altLang="en-US" sz="1050" u="none" strike="noStrike">
                          <a:effectLst/>
                        </a:rPr>
                        <a:t>のみログインできたので</a:t>
                      </a:r>
                      <a:r>
                        <a:rPr lang="en-US" altLang="ja-JP" sz="1050" u="none" strike="noStrike">
                          <a:effectLst/>
                        </a:rPr>
                        <a:t>ID</a:t>
                      </a:r>
                      <a:r>
                        <a:rPr lang="ja-JP" altLang="en-US" sz="1050" u="none" strike="noStrike">
                          <a:effectLst/>
                        </a:rPr>
                        <a:t>、</a:t>
                      </a:r>
                      <a:r>
                        <a:rPr lang="en-US" altLang="ja-JP" sz="1050" u="none" strike="noStrike">
                          <a:effectLst/>
                        </a:rPr>
                        <a:t>PW</a:t>
                      </a:r>
                      <a:r>
                        <a:rPr lang="ja-JP" altLang="en-US" sz="1050" u="none" strike="noStrike">
                          <a:effectLst/>
                        </a:rPr>
                        <a:t>は間違っていない。どういうことか？学生がログインできるには？</a:t>
                      </a:r>
                      <a:endParaRPr lang="ja-JP" altLang="en-US" sz="1050" b="0" i="0" u="none" strike="noStrike">
                        <a:solidFill>
                          <a:srgbClr val="9C0006"/>
                        </a:solidFill>
                        <a:effectLst/>
                        <a:latin typeface="Meiryo UI" panose="020B0604030504040204" pitchFamily="50" charset="-128"/>
                        <a:ea typeface="Meiryo UI" panose="020B0604030504040204" pitchFamily="50" charset="-128"/>
                      </a:endParaRPr>
                    </a:p>
                  </a:txBody>
                  <a:tcPr marL="6577" marR="6577" marT="6577" marB="0"/>
                </a:tc>
                <a:tc rowSpan="2">
                  <a:txBody>
                    <a:bodyPr/>
                    <a:lstStyle/>
                    <a:p>
                      <a:pPr algn="l" fontAlgn="ctr"/>
                      <a:r>
                        <a:rPr lang="ja-JP" altLang="en-US" sz="1050" u="none" strike="noStrike">
                          <a:effectLst/>
                        </a:rPr>
                        <a:t>学生は地区委員会の</a:t>
                      </a:r>
                      <a:r>
                        <a:rPr lang="en-US" altLang="ja-JP" sz="1050" u="none" strike="noStrike">
                          <a:effectLst/>
                        </a:rPr>
                        <a:t>URL</a:t>
                      </a:r>
                      <a:r>
                        <a:rPr lang="ja-JP" altLang="en-US" sz="1050" u="none" strike="noStrike">
                          <a:effectLst/>
                        </a:rPr>
                        <a:t>からログインしようとしていた。また地区委員長がテストしようとして学生の</a:t>
                      </a:r>
                      <a:r>
                        <a:rPr lang="en-US" altLang="ja-JP" sz="1050" u="none" strike="noStrike">
                          <a:effectLst/>
                        </a:rPr>
                        <a:t>ID</a:t>
                      </a:r>
                      <a:r>
                        <a:rPr lang="ja-JP" altLang="en-US" sz="1050" u="none" strike="noStrike">
                          <a:effectLst/>
                        </a:rPr>
                        <a:t>、</a:t>
                      </a:r>
                      <a:r>
                        <a:rPr lang="en-US" altLang="ja-JP" sz="1050" u="none" strike="noStrike">
                          <a:effectLst/>
                        </a:rPr>
                        <a:t>PW</a:t>
                      </a:r>
                      <a:r>
                        <a:rPr lang="ja-JP" altLang="en-US" sz="1050" u="none" strike="noStrike">
                          <a:effectLst/>
                        </a:rPr>
                        <a:t>を使ってやはり地区委員会の</a:t>
                      </a:r>
                      <a:r>
                        <a:rPr lang="en-US" altLang="ja-JP" sz="1050" u="none" strike="noStrike">
                          <a:effectLst/>
                        </a:rPr>
                        <a:t>URL</a:t>
                      </a:r>
                      <a:r>
                        <a:rPr lang="ja-JP" altLang="en-US" sz="1050" u="none" strike="noStrike">
                          <a:effectLst/>
                        </a:rPr>
                        <a:t>からログインしようとしていた。（この逆もあり得る）　　　　　　　　　　　　　　　　　　　　　　　　　　　　　　　　　　　　　　　　　　　つまり、地区委員会 用 と 学生用で</a:t>
                      </a:r>
                      <a:r>
                        <a:rPr lang="en-US" altLang="ja-JP" sz="1050" u="none" strike="noStrike">
                          <a:effectLst/>
                        </a:rPr>
                        <a:t>YESS</a:t>
                      </a:r>
                      <a:r>
                        <a:rPr lang="ja-JP" altLang="en-US" sz="1050" u="none" strike="noStrike">
                          <a:effectLst/>
                        </a:rPr>
                        <a:t>入口が異なることを理解していなかった。</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6577" marR="6577" marT="6577" marB="0" anchor="ctr"/>
                </a:tc>
                <a:tc>
                  <a:txBody>
                    <a:bodyPr/>
                    <a:lstStyle/>
                    <a:p>
                      <a:pPr algn="l" fontAlgn="ctr"/>
                      <a:r>
                        <a:rPr lang="ja-JP" altLang="en-US" sz="1050" u="none" strike="noStrike" dirty="0">
                          <a:effectLst/>
                        </a:rPr>
                        <a:t>それぞれの入り口</a:t>
                      </a:r>
                      <a:r>
                        <a:rPr lang="en-US" altLang="ja-JP" sz="1050" u="none" strike="noStrike" dirty="0">
                          <a:effectLst/>
                        </a:rPr>
                        <a:t>(URL)</a:t>
                      </a:r>
                      <a:r>
                        <a:rPr lang="ja-JP" altLang="en-US" sz="1050" u="none" strike="noStrike" dirty="0">
                          <a:effectLst/>
                        </a:rPr>
                        <a:t>からログインしてください。学生ログイン時は暗号化キーの入力欄はありません。　　　　　　　　　　　　　　　　　　　　　　　　　　　　　</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6577" marR="6577" marT="6577" marB="0" anchor="ctr"/>
                </a:tc>
                <a:extLst>
                  <a:ext uri="{0D108BD9-81ED-4DB2-BD59-A6C34878D82A}">
                    <a16:rowId xmlns:a16="http://schemas.microsoft.com/office/drawing/2014/main" val="4242783493"/>
                  </a:ext>
                </a:extLst>
              </a:tr>
              <a:tr h="613198">
                <a:tc>
                  <a:txBody>
                    <a:bodyPr/>
                    <a:lstStyle/>
                    <a:p>
                      <a:pPr algn="l" fontAlgn="t"/>
                      <a:r>
                        <a:rPr lang="ja-JP" altLang="en-US" sz="1050" u="none" strike="noStrike">
                          <a:effectLst/>
                        </a:rPr>
                        <a:t>オリエンテーションをしているが、数名の学生がログインできない。</a:t>
                      </a:r>
                      <a:r>
                        <a:rPr lang="en-US" altLang="ja-JP" sz="1050" u="none" strike="noStrike">
                          <a:effectLst/>
                        </a:rPr>
                        <a:t>ID</a:t>
                      </a:r>
                      <a:r>
                        <a:rPr lang="ja-JP" altLang="en-US" sz="1050" u="none" strike="noStrike">
                          <a:effectLst/>
                        </a:rPr>
                        <a:t>、</a:t>
                      </a:r>
                      <a:r>
                        <a:rPr lang="en-US" altLang="ja-JP" sz="1050" u="none" strike="noStrike">
                          <a:effectLst/>
                        </a:rPr>
                        <a:t>PW</a:t>
                      </a:r>
                      <a:r>
                        <a:rPr lang="ja-JP" altLang="en-US" sz="1050" u="none" strike="noStrike">
                          <a:effectLst/>
                        </a:rPr>
                        <a:t>を入れても次の画面に行かず、元の画面に戻ってしまう。</a:t>
                      </a:r>
                      <a:endParaRPr lang="ja-JP" altLang="en-US" sz="1050" b="0" i="0" u="none" strike="noStrike">
                        <a:solidFill>
                          <a:srgbClr val="9C0006"/>
                        </a:solidFill>
                        <a:effectLst/>
                        <a:latin typeface="Meiryo UI" panose="020B0604030504040204" pitchFamily="50" charset="-128"/>
                        <a:ea typeface="Meiryo UI" panose="020B0604030504040204" pitchFamily="50" charset="-128"/>
                      </a:endParaRPr>
                    </a:p>
                  </a:txBody>
                  <a:tcPr marL="6577" marR="6577" marT="6577" marB="0"/>
                </a:tc>
                <a:tc vMerge="1">
                  <a:txBody>
                    <a:bodyPr/>
                    <a:lstStyle/>
                    <a:p>
                      <a:endParaRPr kumimoji="1" lang="ja-JP" altLang="en-US"/>
                    </a:p>
                  </a:txBody>
                  <a:tcPr/>
                </a:tc>
                <a:tc>
                  <a:txBody>
                    <a:bodyPr/>
                    <a:lstStyle/>
                    <a:p>
                      <a:pPr algn="l" fontAlgn="t"/>
                      <a:r>
                        <a:rPr lang="ja-JP" altLang="en-US" sz="1050" u="none" strike="noStrike">
                          <a:effectLst/>
                        </a:rPr>
                        <a:t>＊地区用：暗号化キー、</a:t>
                      </a:r>
                      <a:r>
                        <a:rPr lang="en-US" altLang="ja-JP" sz="1050" u="none" strike="noStrike">
                          <a:effectLst/>
                        </a:rPr>
                        <a:t>ID</a:t>
                      </a:r>
                      <a:r>
                        <a:rPr lang="ja-JP" altLang="en-US" sz="1050" u="none" strike="noStrike">
                          <a:effectLst/>
                        </a:rPr>
                        <a:t>、</a:t>
                      </a:r>
                      <a:r>
                        <a:rPr lang="en-US" altLang="ja-JP" sz="1050" u="none" strike="noStrike">
                          <a:effectLst/>
                        </a:rPr>
                        <a:t>PW</a:t>
                      </a:r>
                      <a:r>
                        <a:rPr lang="ja-JP" altLang="en-US" sz="1050" u="none" strike="noStrike">
                          <a:effectLst/>
                        </a:rPr>
                        <a:t>　　　　　　　　　　　＊クラブ及び学生専用：</a:t>
                      </a:r>
                      <a:r>
                        <a:rPr lang="en-US" altLang="ja-JP" sz="1050" u="none" strike="noStrike">
                          <a:effectLst/>
                        </a:rPr>
                        <a:t>ID</a:t>
                      </a:r>
                      <a:r>
                        <a:rPr lang="ja-JP" altLang="en-US" sz="1050" u="none" strike="noStrike">
                          <a:effectLst/>
                        </a:rPr>
                        <a:t>、</a:t>
                      </a:r>
                      <a:r>
                        <a:rPr lang="en-US" altLang="ja-JP" sz="1050" u="none" strike="noStrike">
                          <a:effectLst/>
                        </a:rPr>
                        <a:t>PW</a:t>
                      </a:r>
                      <a:r>
                        <a:rPr lang="ja-JP" altLang="en-US" sz="1050" u="none" strike="noStrike">
                          <a:effectLst/>
                        </a:rPr>
                        <a:t>のみ</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6577" marR="6577" marT="6577" marB="0"/>
                </a:tc>
                <a:extLst>
                  <a:ext uri="{0D108BD9-81ED-4DB2-BD59-A6C34878D82A}">
                    <a16:rowId xmlns:a16="http://schemas.microsoft.com/office/drawing/2014/main" val="2152575147"/>
                  </a:ext>
                </a:extLst>
              </a:tr>
              <a:tr h="401228">
                <a:tc>
                  <a:txBody>
                    <a:bodyPr/>
                    <a:lstStyle/>
                    <a:p>
                      <a:pPr algn="l" fontAlgn="t"/>
                      <a:r>
                        <a:rPr lang="ja-JP" altLang="en-US" sz="1050" u="none" strike="noStrike">
                          <a:effectLst/>
                        </a:rPr>
                        <a:t>海外で</a:t>
                      </a:r>
                      <a:r>
                        <a:rPr lang="en-US" altLang="ja-JP" sz="1050" u="none" strike="noStrike">
                          <a:effectLst/>
                        </a:rPr>
                        <a:t>iPad</a:t>
                      </a:r>
                      <a:r>
                        <a:rPr lang="ja-JP" altLang="en-US" sz="1050" u="none" strike="noStrike">
                          <a:effectLst/>
                        </a:rPr>
                        <a:t>でログインできない。元の画面に戻ってしまう。</a:t>
                      </a:r>
                      <a:r>
                        <a:rPr lang="en-US" altLang="ja-JP" sz="1050" u="none" strike="noStrike">
                          <a:effectLst/>
                        </a:rPr>
                        <a:t>PC</a:t>
                      </a:r>
                      <a:r>
                        <a:rPr lang="ja-JP" altLang="en-US" sz="1050" u="none" strike="noStrike">
                          <a:effectLst/>
                        </a:rPr>
                        <a:t>でも時々同じ現象が起こる</a:t>
                      </a:r>
                      <a:endParaRPr lang="ja-JP" altLang="en-US" sz="1050" b="0" i="0" u="none" strike="noStrike">
                        <a:solidFill>
                          <a:srgbClr val="9C0006"/>
                        </a:solidFill>
                        <a:effectLst/>
                        <a:latin typeface="Meiryo UI" panose="020B0604030504040204" pitchFamily="50" charset="-128"/>
                        <a:ea typeface="Meiryo UI" panose="020B0604030504040204" pitchFamily="50" charset="-128"/>
                      </a:endParaRPr>
                    </a:p>
                  </a:txBody>
                  <a:tcPr marL="6577" marR="6577" marT="6577" marB="0"/>
                </a:tc>
                <a:tc>
                  <a:txBody>
                    <a:bodyPr/>
                    <a:lstStyle/>
                    <a:p>
                      <a:pPr algn="l" fontAlgn="t"/>
                      <a:r>
                        <a:rPr lang="ja-JP" altLang="en-US" sz="1050" u="none" strike="noStrike">
                          <a:effectLst/>
                        </a:rPr>
                        <a:t>時に、環境（特に海外の場合）ネットワークの遅延によるタイムアウトが考えられる</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6577" marR="6577" marT="6577" marB="0"/>
                </a:tc>
                <a:tc>
                  <a:txBody>
                    <a:bodyPr/>
                    <a:lstStyle/>
                    <a:p>
                      <a:pPr algn="l" fontAlgn="t"/>
                      <a:r>
                        <a:rPr lang="ja-JP" altLang="en-US" sz="1050" u="none" strike="noStrike">
                          <a:effectLst/>
                        </a:rPr>
                        <a:t>現在は解決しております。</a:t>
                      </a:r>
                      <a:br>
                        <a:rPr lang="ja-JP" altLang="en-US" sz="1050" u="none" strike="noStrike">
                          <a:effectLst/>
                        </a:rPr>
                      </a:br>
                      <a:r>
                        <a:rPr lang="ja-JP" altLang="en-US" sz="1050" u="none" strike="noStrike">
                          <a:effectLst/>
                        </a:rPr>
                        <a:t>写真などのファイルを小さくしてください。</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6577" marR="6577" marT="6577" marB="0"/>
                </a:tc>
                <a:extLst>
                  <a:ext uri="{0D108BD9-81ED-4DB2-BD59-A6C34878D82A}">
                    <a16:rowId xmlns:a16="http://schemas.microsoft.com/office/drawing/2014/main" val="3534414384"/>
                  </a:ext>
                </a:extLst>
              </a:tr>
              <a:tr h="152921">
                <a:tc>
                  <a:txBody>
                    <a:bodyPr/>
                    <a:lstStyle/>
                    <a:p>
                      <a:pPr algn="l" fontAlgn="t"/>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6577" marR="6577" marT="6577" marB="0"/>
                </a:tc>
                <a:tc>
                  <a:txBody>
                    <a:bodyPr/>
                    <a:lstStyle/>
                    <a:p>
                      <a:pPr algn="l" fontAlgn="ct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6577" marR="6577" marT="6577" marB="0" anchor="ctr"/>
                </a:tc>
                <a:tc>
                  <a:txBody>
                    <a:bodyPr/>
                    <a:lstStyle/>
                    <a:p>
                      <a:pPr algn="l" fontAlgn="ct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6577" marR="6577" marT="6577" marB="0" anchor="ctr"/>
                </a:tc>
                <a:extLst>
                  <a:ext uri="{0D108BD9-81ED-4DB2-BD59-A6C34878D82A}">
                    <a16:rowId xmlns:a16="http://schemas.microsoft.com/office/drawing/2014/main" val="2371046649"/>
                  </a:ext>
                </a:extLst>
              </a:tr>
              <a:tr h="317954">
                <a:tc>
                  <a:txBody>
                    <a:bodyPr/>
                    <a:lstStyle/>
                    <a:p>
                      <a:pPr algn="l" fontAlgn="t"/>
                      <a:r>
                        <a:rPr lang="ja-JP" altLang="en-US" sz="1050" u="none" strike="noStrike">
                          <a:effectLst/>
                        </a:rPr>
                        <a:t>クラブがログインできない</a:t>
                      </a:r>
                      <a:endParaRPr lang="ja-JP" altLang="en-US" sz="1050" b="0" i="0" u="none" strike="noStrike">
                        <a:solidFill>
                          <a:srgbClr val="9C0006"/>
                        </a:solidFill>
                        <a:effectLst/>
                        <a:latin typeface="Meiryo UI" panose="020B0604030504040204" pitchFamily="50" charset="-128"/>
                        <a:ea typeface="Meiryo UI" panose="020B0604030504040204" pitchFamily="50" charset="-128"/>
                      </a:endParaRPr>
                    </a:p>
                  </a:txBody>
                  <a:tcPr marL="6577" marR="6577" marT="6577" marB="0"/>
                </a:tc>
                <a:tc>
                  <a:txBody>
                    <a:bodyPr/>
                    <a:lstStyle/>
                    <a:p>
                      <a:pPr algn="l" fontAlgn="ctr"/>
                      <a:r>
                        <a:rPr lang="ja-JP" altLang="en-US" sz="1050" u="none" strike="noStrike">
                          <a:effectLst/>
                        </a:rPr>
                        <a:t>前任者がクラブのパスワードを変更していて、それを引継ぎしていなかった</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6577" marR="6577" marT="6577" marB="0" anchor="ctr"/>
                </a:tc>
                <a:tc>
                  <a:txBody>
                    <a:bodyPr/>
                    <a:lstStyle/>
                    <a:p>
                      <a:pPr algn="l" fontAlgn="ctr"/>
                      <a:r>
                        <a:rPr lang="ja-JP" altLang="en-US" sz="1050" u="none" strike="noStrike">
                          <a:effectLst/>
                        </a:rPr>
                        <a:t>地区がパスワードを変更してください</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6577" marR="6577" marT="6577" marB="0" anchor="ctr"/>
                </a:tc>
                <a:extLst>
                  <a:ext uri="{0D108BD9-81ED-4DB2-BD59-A6C34878D82A}">
                    <a16:rowId xmlns:a16="http://schemas.microsoft.com/office/drawing/2014/main" val="1022217438"/>
                  </a:ext>
                </a:extLst>
              </a:tr>
              <a:tr h="152921">
                <a:tc>
                  <a:txBody>
                    <a:bodyPr/>
                    <a:lstStyle/>
                    <a:p>
                      <a:pPr algn="l" fontAlgn="t"/>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6577" marR="6577" marT="6577" marB="0"/>
                </a:tc>
                <a:tc>
                  <a:txBody>
                    <a:bodyPr/>
                    <a:lstStyle/>
                    <a:p>
                      <a:pPr algn="l" fontAlgn="ct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6577" marR="6577" marT="6577" marB="0" anchor="ctr"/>
                </a:tc>
                <a:tc>
                  <a:txBody>
                    <a:bodyPr/>
                    <a:lstStyle/>
                    <a:p>
                      <a:pPr algn="l" fontAlgn="ct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6577" marR="6577" marT="6577" marB="0" anchor="ctr"/>
                </a:tc>
                <a:extLst>
                  <a:ext uri="{0D108BD9-81ED-4DB2-BD59-A6C34878D82A}">
                    <a16:rowId xmlns:a16="http://schemas.microsoft.com/office/drawing/2014/main" val="1976381009"/>
                  </a:ext>
                </a:extLst>
              </a:tr>
              <a:tr h="317954">
                <a:tc>
                  <a:txBody>
                    <a:bodyPr/>
                    <a:lstStyle/>
                    <a:p>
                      <a:pPr algn="l" fontAlgn="t"/>
                      <a:r>
                        <a:rPr lang="ja-JP" altLang="en-US" sz="1050" u="none" strike="noStrike">
                          <a:effectLst/>
                        </a:rPr>
                        <a:t>事務局がログインできない</a:t>
                      </a:r>
                      <a:endParaRPr lang="ja-JP" altLang="en-US" sz="1050" b="0" i="0" u="none" strike="noStrike">
                        <a:solidFill>
                          <a:srgbClr val="9C0006"/>
                        </a:solidFill>
                        <a:effectLst/>
                        <a:latin typeface="Meiryo UI" panose="020B0604030504040204" pitchFamily="50" charset="-128"/>
                        <a:ea typeface="Meiryo UI" panose="020B0604030504040204" pitchFamily="50" charset="-128"/>
                      </a:endParaRPr>
                    </a:p>
                  </a:txBody>
                  <a:tcPr marL="6577" marR="6577" marT="6577" marB="0"/>
                </a:tc>
                <a:tc>
                  <a:txBody>
                    <a:bodyPr/>
                    <a:lstStyle/>
                    <a:p>
                      <a:pPr algn="l" fontAlgn="ctr"/>
                      <a:r>
                        <a:rPr lang="ja-JP" altLang="en-US" sz="1050" u="none" strike="noStrike">
                          <a:effectLst/>
                        </a:rPr>
                        <a:t>退任した方のアカウントでログインしようとしていた。</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6577" marR="6577" marT="6577" marB="0" anchor="ctr"/>
                </a:tc>
                <a:tc>
                  <a:txBody>
                    <a:bodyPr/>
                    <a:lstStyle/>
                    <a:p>
                      <a:pPr algn="l" fontAlgn="ctr"/>
                      <a:r>
                        <a:rPr lang="ja-JP" altLang="en-US" sz="1050" u="none" strike="noStrike">
                          <a:effectLst/>
                        </a:rPr>
                        <a:t>権限があるアカウントでログインしてください</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6577" marR="6577" marT="6577" marB="0" anchor="ctr"/>
                </a:tc>
                <a:extLst>
                  <a:ext uri="{0D108BD9-81ED-4DB2-BD59-A6C34878D82A}">
                    <a16:rowId xmlns:a16="http://schemas.microsoft.com/office/drawing/2014/main" val="1418444415"/>
                  </a:ext>
                </a:extLst>
              </a:tr>
              <a:tr h="152921">
                <a:tc>
                  <a:txBody>
                    <a:bodyPr/>
                    <a:lstStyle/>
                    <a:p>
                      <a:pPr algn="l" fontAlgn="t"/>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6577" marR="6577" marT="6577" marB="0"/>
                </a:tc>
                <a:tc>
                  <a:txBody>
                    <a:bodyPr/>
                    <a:lstStyle/>
                    <a:p>
                      <a:pPr algn="l" fontAlgn="ct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6577" marR="6577" marT="6577" marB="0" anchor="ctr"/>
                </a:tc>
                <a:tc>
                  <a:txBody>
                    <a:bodyPr/>
                    <a:lstStyle/>
                    <a:p>
                      <a:pPr algn="l" fontAlgn="ct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6577" marR="6577" marT="6577" marB="0" anchor="ctr"/>
                </a:tc>
                <a:extLst>
                  <a:ext uri="{0D108BD9-81ED-4DB2-BD59-A6C34878D82A}">
                    <a16:rowId xmlns:a16="http://schemas.microsoft.com/office/drawing/2014/main" val="1534587830"/>
                  </a:ext>
                </a:extLst>
              </a:tr>
              <a:tr h="317954">
                <a:tc gridSpan="3">
                  <a:txBody>
                    <a:bodyPr/>
                    <a:lstStyle/>
                    <a:p>
                      <a:pPr algn="ctr" fontAlgn="ctr"/>
                      <a:r>
                        <a:rPr lang="en-US" altLang="ja-JP" sz="1050" u="none" strike="noStrike" dirty="0">
                          <a:effectLst/>
                        </a:rPr>
                        <a:t>※</a:t>
                      </a:r>
                      <a:r>
                        <a:rPr lang="ja-JP" altLang="en-US" sz="1050" u="none" strike="noStrike" dirty="0">
                          <a:effectLst/>
                        </a:rPr>
                        <a:t>上記に当てはまらず、原因不明の場合は</a:t>
                      </a:r>
                      <a:r>
                        <a:rPr lang="en-US" altLang="ja-JP" sz="1050" u="none" strike="noStrike" dirty="0">
                          <a:effectLst/>
                        </a:rPr>
                        <a:t>PC</a:t>
                      </a:r>
                      <a:r>
                        <a:rPr lang="ja-JP" altLang="en-US" sz="1050" u="none" strike="noStrike" dirty="0">
                          <a:effectLst/>
                        </a:rPr>
                        <a:t>環境の可能性も考えられるため、</a:t>
                      </a:r>
                      <a:r>
                        <a:rPr lang="ja-JP" altLang="en-US" sz="1050" b="1" u="sng" strike="noStrike" dirty="0">
                          <a:effectLst/>
                        </a:rPr>
                        <a:t>ブラウザのキャッシュを削除することを推奨</a:t>
                      </a:r>
                      <a:r>
                        <a:rPr lang="ja-JP" altLang="en-US" sz="1050" u="none" strike="noStrike" dirty="0">
                          <a:effectLst/>
                        </a:rPr>
                        <a:t>しています。</a:t>
                      </a:r>
                      <a:endParaRPr lang="ja-JP" altLang="en-US" sz="1050" b="0" i="0" u="none" strike="noStrike" dirty="0">
                        <a:solidFill>
                          <a:srgbClr val="FFFFFF"/>
                        </a:solidFill>
                        <a:effectLst/>
                        <a:latin typeface="Meiryo UI" panose="020B0604030504040204" pitchFamily="50" charset="-128"/>
                        <a:ea typeface="Meiryo UI" panose="020B0604030504040204" pitchFamily="50" charset="-128"/>
                      </a:endParaRPr>
                    </a:p>
                  </a:txBody>
                  <a:tcPr marL="6577" marR="6577" marT="6577"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47832918"/>
                  </a:ext>
                </a:extLst>
              </a:tr>
            </a:tbl>
          </a:graphicData>
        </a:graphic>
      </p:graphicFrame>
    </p:spTree>
    <p:extLst>
      <p:ext uri="{BB962C8B-B14F-4D97-AF65-F5344CB8AC3E}">
        <p14:creationId xmlns:p14="http://schemas.microsoft.com/office/powerpoint/2010/main" val="2908719923"/>
      </p:ext>
    </p:extLst>
  </p:cSld>
  <p:clrMapOvr>
    <a:masterClrMapping/>
  </p:clrMapOvr>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1">
              <a:lumMod val="85000"/>
              <a:lumOff val="15000"/>
            </a:schemeClr>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txDef>
      <a:spPr bwMode="auto">
        <a:noFill/>
        <a:ln w="12700" cmpd="sng">
          <a:solidFill>
            <a:schemeClr val="tx1"/>
          </a:solidFill>
          <a:miter lim="800000"/>
          <a:headEnd/>
          <a:tailEnd/>
        </a:ln>
      </a:spPr>
      <a:bodyPr wrap="square" rtlCol="0">
        <a:spAutoFit/>
      </a:bodyPr>
      <a:lstStyle>
        <a:defPPr>
          <a:defRPr kumimoji="1" sz="1300" dirty="0" smtClean="0"/>
        </a:defPPr>
      </a:lstStyle>
    </a:tx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Network</Template>
  <TotalTime>21977</TotalTime>
  <Words>1000</Words>
  <Application>Microsoft Office PowerPoint</Application>
  <PresentationFormat>画面に合わせる (4:3)</PresentationFormat>
  <Paragraphs>102</Paragraphs>
  <Slides>9</Slides>
  <Notes>1</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16" baseType="lpstr">
      <vt:lpstr>Meiryo UI</vt:lpstr>
      <vt:lpstr>ＭＳ Ｐゴシック</vt:lpstr>
      <vt:lpstr>ＭＳ Ｐ明朝</vt:lpstr>
      <vt:lpstr>Arial</vt:lpstr>
      <vt:lpstr>Wingdings</vt:lpstr>
      <vt:lpstr>Network</vt:lpstr>
      <vt:lpstr>Image</vt:lpstr>
      <vt:lpstr>YESSログイン用マニュアル </vt:lpstr>
      <vt:lpstr>ログインできないときは（委員、学生）</vt:lpstr>
      <vt:lpstr>PowerPoint プレゼンテーション</vt:lpstr>
      <vt:lpstr>地区委員のパスワードの変更（地区委員）</vt:lpstr>
      <vt:lpstr>クラブのログイン</vt:lpstr>
      <vt:lpstr>クラブのパスワード変更</vt:lpstr>
      <vt:lpstr>学生のログイン</vt:lpstr>
      <vt:lpstr>学生のログインID、パスワードの変更</vt:lpstr>
      <vt:lpstr>ログインできない事例</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n.tsuchiya</dc:creator>
  <cp:lastModifiedBy>Keisuke Honma</cp:lastModifiedBy>
  <cp:revision>627</cp:revision>
  <cp:lastPrinted>2018-11-28T02:38:04Z</cp:lastPrinted>
  <dcterms:created xsi:type="dcterms:W3CDTF">2008-08-06T01:33:28Z</dcterms:created>
  <dcterms:modified xsi:type="dcterms:W3CDTF">2024-12-02T02:43:50Z</dcterms:modified>
</cp:coreProperties>
</file>