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11"/>
  </p:notesMasterIdLst>
  <p:handoutMasterIdLst>
    <p:handoutMasterId r:id="rId12"/>
  </p:handoutMasterIdLst>
  <p:sldIdLst>
    <p:sldId id="256" r:id="rId2"/>
    <p:sldId id="398" r:id="rId3"/>
    <p:sldId id="401" r:id="rId4"/>
    <p:sldId id="400" r:id="rId5"/>
    <p:sldId id="402" r:id="rId6"/>
    <p:sldId id="404" r:id="rId7"/>
    <p:sldId id="403" r:id="rId8"/>
    <p:sldId id="399" r:id="rId9"/>
    <p:sldId id="405" r:id="rId10"/>
  </p:sldIdLst>
  <p:sldSz cx="9144000" cy="6858000" type="screen4x3"/>
  <p:notesSz cx="6797675" cy="9928225"/>
  <p:defaultTextStyle>
    <a:defPPr>
      <a:defRPr lang="ja-JP"/>
    </a:defPPr>
    <a:lvl1pPr algn="l" rtl="0" eaLnBrk="0" fontAlgn="base" hangingPunct="0">
      <a:spcBef>
        <a:spcPct val="0"/>
      </a:spcBef>
      <a:spcAft>
        <a:spcPct val="0"/>
      </a:spcAft>
      <a:defRPr kumimoji="1" kern="1200">
        <a:solidFill>
          <a:schemeClr val="tx1"/>
        </a:solidFill>
        <a:latin typeface="Arial" charset="0"/>
        <a:ea typeface="ＭＳ Ｐゴシック" charset="-128"/>
        <a:cs typeface="+mn-cs"/>
      </a:defRPr>
    </a:lvl1pPr>
    <a:lvl2pPr marL="4572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2pPr>
    <a:lvl3pPr marL="9144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3pPr>
    <a:lvl4pPr marL="13716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4pPr>
    <a:lvl5pPr marL="18288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CC"/>
    <a:srgbClr val="6F00DE"/>
    <a:srgbClr val="CCECFF"/>
    <a:srgbClr val="FFFF85"/>
    <a:srgbClr val="0000CC"/>
    <a:srgbClr val="000066"/>
    <a:srgbClr val="CC0000"/>
    <a:srgbClr val="D40808"/>
    <a:srgbClr val="323232"/>
    <a:srgbClr val="F9F9F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576" autoAdjust="0"/>
    <p:restoredTop sz="94353" autoAdjust="0"/>
  </p:normalViewPr>
  <p:slideViewPr>
    <p:cSldViewPr>
      <p:cViewPr varScale="1">
        <p:scale>
          <a:sx n="103" d="100"/>
          <a:sy n="103" d="100"/>
        </p:scale>
        <p:origin x="85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5659" cy="497600"/>
          </a:xfrm>
          <a:prstGeom prst="rect">
            <a:avLst/>
          </a:prstGeom>
        </p:spPr>
        <p:txBody>
          <a:bodyPr vert="horz" lIns="90971" tIns="45485" rIns="90971" bIns="45485"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446" y="0"/>
            <a:ext cx="2945659" cy="497600"/>
          </a:xfrm>
          <a:prstGeom prst="rect">
            <a:avLst/>
          </a:prstGeom>
        </p:spPr>
        <p:txBody>
          <a:bodyPr vert="horz" lIns="90971" tIns="45485" rIns="90971" bIns="45485" rtlCol="0"/>
          <a:lstStyle>
            <a:lvl1pPr algn="r">
              <a:defRPr sz="1200"/>
            </a:lvl1pPr>
          </a:lstStyle>
          <a:p>
            <a:fld id="{C186A8E6-3E7B-47C8-95C4-77A299325EA2}" type="datetimeFigureOut">
              <a:rPr kumimoji="1" lang="ja-JP" altLang="en-US" smtClean="0"/>
              <a:t>2024/12/2</a:t>
            </a:fld>
            <a:endParaRPr kumimoji="1" lang="ja-JP" altLang="en-US"/>
          </a:p>
        </p:txBody>
      </p:sp>
      <p:sp>
        <p:nvSpPr>
          <p:cNvPr id="4" name="フッター プレースホルダー 3"/>
          <p:cNvSpPr>
            <a:spLocks noGrp="1"/>
          </p:cNvSpPr>
          <p:nvPr>
            <p:ph type="ftr" sz="quarter" idx="2"/>
          </p:nvPr>
        </p:nvSpPr>
        <p:spPr>
          <a:xfrm>
            <a:off x="1" y="9430629"/>
            <a:ext cx="2945659" cy="497600"/>
          </a:xfrm>
          <a:prstGeom prst="rect">
            <a:avLst/>
          </a:prstGeom>
        </p:spPr>
        <p:txBody>
          <a:bodyPr vert="horz" lIns="90971" tIns="45485" rIns="90971" bIns="45485"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0446" y="9430629"/>
            <a:ext cx="2945659" cy="497600"/>
          </a:xfrm>
          <a:prstGeom prst="rect">
            <a:avLst/>
          </a:prstGeom>
        </p:spPr>
        <p:txBody>
          <a:bodyPr vert="horz" lIns="90971" tIns="45485" rIns="90971" bIns="45485" rtlCol="0" anchor="b"/>
          <a:lstStyle>
            <a:lvl1pPr algn="r">
              <a:defRPr sz="1200"/>
            </a:lvl1pPr>
          </a:lstStyle>
          <a:p>
            <a:fld id="{64CDEC1A-225D-45B0-957B-ADE57DAFB02E}" type="slidenum">
              <a:rPr kumimoji="1" lang="ja-JP" altLang="en-US" smtClean="0"/>
              <a:t>‹#›</a:t>
            </a:fld>
            <a:endParaRPr kumimoji="1" lang="ja-JP" altLang="en-US"/>
          </a:p>
        </p:txBody>
      </p:sp>
    </p:spTree>
    <p:extLst>
      <p:ext uri="{BB962C8B-B14F-4D97-AF65-F5344CB8AC3E}">
        <p14:creationId xmlns:p14="http://schemas.microsoft.com/office/powerpoint/2010/main" val="12000962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1" y="0"/>
            <a:ext cx="2945659" cy="497600"/>
          </a:xfrm>
          <a:prstGeom prst="rect">
            <a:avLst/>
          </a:prstGeom>
          <a:noFill/>
          <a:ln w="9525">
            <a:noFill/>
            <a:miter lim="800000"/>
            <a:headEnd/>
            <a:tailEnd/>
          </a:ln>
          <a:effectLst/>
        </p:spPr>
        <p:txBody>
          <a:bodyPr vert="horz" wrap="square" lIns="91378" tIns="45687" rIns="91378" bIns="45687" numCol="1" anchor="t" anchorCtr="0" compatLnSpc="1">
            <a:prstTxWarp prst="textNoShape">
              <a:avLst/>
            </a:prstTxWarp>
          </a:bodyPr>
          <a:lstStyle>
            <a:lvl1pPr eaLnBrk="1" hangingPunct="1">
              <a:buClrTx/>
              <a:buSzTx/>
              <a:buFontTx/>
              <a:buNone/>
              <a:defRPr sz="1200">
                <a:latin typeface="Arial" charset="0"/>
                <a:ea typeface="ＭＳ Ｐゴシック" panose="020B0600070205080204" pitchFamily="50" charset="-128"/>
              </a:defRPr>
            </a:lvl1pPr>
          </a:lstStyle>
          <a:p>
            <a:pPr>
              <a:defRPr/>
            </a:pPr>
            <a:endParaRPr lang="en-US" altLang="ja-JP"/>
          </a:p>
        </p:txBody>
      </p:sp>
      <p:sp>
        <p:nvSpPr>
          <p:cNvPr id="3075" name="Rectangle 3"/>
          <p:cNvSpPr>
            <a:spLocks noGrp="1" noChangeArrowheads="1"/>
          </p:cNvSpPr>
          <p:nvPr>
            <p:ph type="dt" idx="1"/>
          </p:nvPr>
        </p:nvSpPr>
        <p:spPr bwMode="auto">
          <a:xfrm>
            <a:off x="3850447" y="0"/>
            <a:ext cx="2945659" cy="497600"/>
          </a:xfrm>
          <a:prstGeom prst="rect">
            <a:avLst/>
          </a:prstGeom>
          <a:noFill/>
          <a:ln w="9525">
            <a:noFill/>
            <a:miter lim="800000"/>
            <a:headEnd/>
            <a:tailEnd/>
          </a:ln>
          <a:effectLst/>
        </p:spPr>
        <p:txBody>
          <a:bodyPr vert="horz" wrap="square" lIns="91378" tIns="45687" rIns="91378" bIns="45687" numCol="1" anchor="t" anchorCtr="0" compatLnSpc="1">
            <a:prstTxWarp prst="textNoShape">
              <a:avLst/>
            </a:prstTxWarp>
          </a:bodyPr>
          <a:lstStyle>
            <a:lvl1pPr algn="r" eaLnBrk="1" hangingPunct="1">
              <a:buClrTx/>
              <a:buSzTx/>
              <a:buFontTx/>
              <a:buNone/>
              <a:defRPr sz="1200">
                <a:latin typeface="Arial" charset="0"/>
                <a:ea typeface="ＭＳ Ｐゴシック" panose="020B0600070205080204" pitchFamily="50" charset="-128"/>
              </a:defRPr>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3077" name="Rectangle 5"/>
          <p:cNvSpPr>
            <a:spLocks noGrp="1" noChangeArrowheads="1"/>
          </p:cNvSpPr>
          <p:nvPr>
            <p:ph type="body" sz="quarter" idx="3"/>
          </p:nvPr>
        </p:nvSpPr>
        <p:spPr bwMode="auto">
          <a:xfrm>
            <a:off x="679769" y="4716110"/>
            <a:ext cx="5438140" cy="4467305"/>
          </a:xfrm>
          <a:prstGeom prst="rect">
            <a:avLst/>
          </a:prstGeom>
          <a:noFill/>
          <a:ln w="9525">
            <a:noFill/>
            <a:miter lim="800000"/>
            <a:headEnd/>
            <a:tailEnd/>
          </a:ln>
          <a:effectLst/>
        </p:spPr>
        <p:txBody>
          <a:bodyPr vert="horz" wrap="square" lIns="91378" tIns="45687" rIns="91378" bIns="45687"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3078" name="Rectangle 6"/>
          <p:cNvSpPr>
            <a:spLocks noGrp="1" noChangeArrowheads="1"/>
          </p:cNvSpPr>
          <p:nvPr>
            <p:ph type="ftr" sz="quarter" idx="4"/>
          </p:nvPr>
        </p:nvSpPr>
        <p:spPr bwMode="auto">
          <a:xfrm>
            <a:off x="1" y="9429040"/>
            <a:ext cx="2945659" cy="497600"/>
          </a:xfrm>
          <a:prstGeom prst="rect">
            <a:avLst/>
          </a:prstGeom>
          <a:noFill/>
          <a:ln w="9525">
            <a:noFill/>
            <a:miter lim="800000"/>
            <a:headEnd/>
            <a:tailEnd/>
          </a:ln>
          <a:effectLst/>
        </p:spPr>
        <p:txBody>
          <a:bodyPr vert="horz" wrap="square" lIns="91378" tIns="45687" rIns="91378" bIns="45687" numCol="1" anchor="b" anchorCtr="0" compatLnSpc="1">
            <a:prstTxWarp prst="textNoShape">
              <a:avLst/>
            </a:prstTxWarp>
          </a:bodyPr>
          <a:lstStyle>
            <a:lvl1pPr eaLnBrk="1" hangingPunct="1">
              <a:buClrTx/>
              <a:buSzTx/>
              <a:buFontTx/>
              <a:buNone/>
              <a:defRPr sz="1200">
                <a:latin typeface="Arial" charset="0"/>
                <a:ea typeface="ＭＳ Ｐゴシック" panose="020B0600070205080204" pitchFamily="50" charset="-128"/>
              </a:defRPr>
            </a:lvl1pPr>
          </a:lstStyle>
          <a:p>
            <a:pPr>
              <a:defRPr/>
            </a:pPr>
            <a:endParaRPr lang="en-US" altLang="ja-JP"/>
          </a:p>
        </p:txBody>
      </p:sp>
      <p:sp>
        <p:nvSpPr>
          <p:cNvPr id="3079" name="Rectangle 7"/>
          <p:cNvSpPr>
            <a:spLocks noGrp="1" noChangeArrowheads="1"/>
          </p:cNvSpPr>
          <p:nvPr>
            <p:ph type="sldNum" sz="quarter" idx="5"/>
          </p:nvPr>
        </p:nvSpPr>
        <p:spPr bwMode="auto">
          <a:xfrm>
            <a:off x="3850447" y="9429040"/>
            <a:ext cx="2945659" cy="497600"/>
          </a:xfrm>
          <a:prstGeom prst="rect">
            <a:avLst/>
          </a:prstGeom>
          <a:noFill/>
          <a:ln w="9525">
            <a:noFill/>
            <a:miter lim="800000"/>
            <a:headEnd/>
            <a:tailEnd/>
          </a:ln>
          <a:effectLst/>
        </p:spPr>
        <p:txBody>
          <a:bodyPr vert="horz" wrap="square" lIns="91378" tIns="45687" rIns="91378" bIns="45687" numCol="1" anchor="b" anchorCtr="0" compatLnSpc="1">
            <a:prstTxWarp prst="textNoShape">
              <a:avLst/>
            </a:prstTxWarp>
          </a:bodyPr>
          <a:lstStyle>
            <a:lvl1pPr algn="r" eaLnBrk="1" hangingPunct="1">
              <a:buClrTx/>
              <a:buSzTx/>
              <a:buFontTx/>
              <a:buNone/>
              <a:defRPr sz="1200">
                <a:latin typeface="Arial" panose="020B0604020202020204" pitchFamily="34" charset="0"/>
                <a:ea typeface="ＭＳ Ｐゴシック" panose="020B0600070205080204" pitchFamily="50" charset="-128"/>
              </a:defRPr>
            </a:lvl1pPr>
          </a:lstStyle>
          <a:p>
            <a:pPr>
              <a:defRPr/>
            </a:pPr>
            <a:fld id="{4A158DC8-321B-9545-8C22-786D87300914}" type="slidenum">
              <a:rPr lang="en-US" altLang="ja-JP"/>
              <a:pPr>
                <a:defRPr/>
              </a:pPr>
              <a:t>‹#›</a:t>
            </a:fld>
            <a:endParaRPr lang="en-US" altLang="ja-JP"/>
          </a:p>
        </p:txBody>
      </p:sp>
    </p:spTree>
    <p:extLst>
      <p:ext uri="{BB962C8B-B14F-4D97-AF65-F5344CB8AC3E}">
        <p14:creationId xmlns:p14="http://schemas.microsoft.com/office/powerpoint/2010/main" val="18042893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Arial" charset="0"/>
                <a:ea typeface="ＭＳ Ｐ明朝" charset="-128"/>
              </a:defRPr>
            </a:lvl1pPr>
            <a:lvl2pPr marL="742209" indent="-284249">
              <a:spcBef>
                <a:spcPct val="30000"/>
              </a:spcBef>
              <a:defRPr kumimoji="1" sz="1200">
                <a:solidFill>
                  <a:schemeClr val="tx1"/>
                </a:solidFill>
                <a:latin typeface="Arial" charset="0"/>
                <a:ea typeface="ＭＳ Ｐ明朝" charset="-128"/>
              </a:defRPr>
            </a:lvl2pPr>
            <a:lvl3pPr marL="1141737" indent="-227400">
              <a:spcBef>
                <a:spcPct val="30000"/>
              </a:spcBef>
              <a:defRPr kumimoji="1" sz="1200">
                <a:solidFill>
                  <a:schemeClr val="tx1"/>
                </a:solidFill>
                <a:latin typeface="Arial" charset="0"/>
                <a:ea typeface="ＭＳ Ｐ明朝" charset="-128"/>
              </a:defRPr>
            </a:lvl3pPr>
            <a:lvl4pPr marL="1598113" indent="-227400">
              <a:spcBef>
                <a:spcPct val="30000"/>
              </a:spcBef>
              <a:defRPr kumimoji="1" sz="1200">
                <a:solidFill>
                  <a:schemeClr val="tx1"/>
                </a:solidFill>
                <a:latin typeface="Arial" charset="0"/>
                <a:ea typeface="ＭＳ Ｐ明朝" charset="-128"/>
              </a:defRPr>
            </a:lvl4pPr>
            <a:lvl5pPr marL="2054494" indent="-227400">
              <a:spcBef>
                <a:spcPct val="30000"/>
              </a:spcBef>
              <a:defRPr kumimoji="1" sz="1200">
                <a:solidFill>
                  <a:schemeClr val="tx1"/>
                </a:solidFill>
                <a:latin typeface="Arial" charset="0"/>
                <a:ea typeface="ＭＳ Ｐ明朝" charset="-128"/>
              </a:defRPr>
            </a:lvl5pPr>
            <a:lvl6pPr marL="2509296" indent="-227400" eaLnBrk="0" fontAlgn="base" hangingPunct="0">
              <a:spcBef>
                <a:spcPct val="30000"/>
              </a:spcBef>
              <a:spcAft>
                <a:spcPct val="0"/>
              </a:spcAft>
              <a:defRPr kumimoji="1" sz="1200">
                <a:solidFill>
                  <a:schemeClr val="tx1"/>
                </a:solidFill>
                <a:latin typeface="Arial" charset="0"/>
                <a:ea typeface="ＭＳ Ｐ明朝" charset="-128"/>
              </a:defRPr>
            </a:lvl6pPr>
            <a:lvl7pPr marL="2964093" indent="-227400" eaLnBrk="0" fontAlgn="base" hangingPunct="0">
              <a:spcBef>
                <a:spcPct val="30000"/>
              </a:spcBef>
              <a:spcAft>
                <a:spcPct val="0"/>
              </a:spcAft>
              <a:defRPr kumimoji="1" sz="1200">
                <a:solidFill>
                  <a:schemeClr val="tx1"/>
                </a:solidFill>
                <a:latin typeface="Arial" charset="0"/>
                <a:ea typeface="ＭＳ Ｐ明朝" charset="-128"/>
              </a:defRPr>
            </a:lvl7pPr>
            <a:lvl8pPr marL="3418893" indent="-227400" eaLnBrk="0" fontAlgn="base" hangingPunct="0">
              <a:spcBef>
                <a:spcPct val="30000"/>
              </a:spcBef>
              <a:spcAft>
                <a:spcPct val="0"/>
              </a:spcAft>
              <a:defRPr kumimoji="1" sz="1200">
                <a:solidFill>
                  <a:schemeClr val="tx1"/>
                </a:solidFill>
                <a:latin typeface="Arial" charset="0"/>
                <a:ea typeface="ＭＳ Ｐ明朝" charset="-128"/>
              </a:defRPr>
            </a:lvl8pPr>
            <a:lvl9pPr marL="3873695" indent="-227400" eaLnBrk="0" fontAlgn="base" hangingPunct="0">
              <a:spcBef>
                <a:spcPct val="30000"/>
              </a:spcBef>
              <a:spcAft>
                <a:spcPct val="0"/>
              </a:spcAft>
              <a:defRPr kumimoji="1" sz="1200">
                <a:solidFill>
                  <a:schemeClr val="tx1"/>
                </a:solidFill>
                <a:latin typeface="Arial" charset="0"/>
                <a:ea typeface="ＭＳ Ｐ明朝" charset="-128"/>
              </a:defRPr>
            </a:lvl9pPr>
          </a:lstStyle>
          <a:p>
            <a:pPr>
              <a:spcBef>
                <a:spcPct val="0"/>
              </a:spcBef>
            </a:pPr>
            <a:fld id="{525BC719-240E-6A46-A592-0E39DE79EBBC}" type="slidenum">
              <a:rPr lang="en-US" altLang="ja-JP">
                <a:ea typeface="ＭＳ Ｐゴシック" charset="-128"/>
              </a:rPr>
              <a:pPr>
                <a:spcBef>
                  <a:spcPct val="0"/>
                </a:spcBef>
              </a:pPr>
              <a:t>1</a:t>
            </a:fld>
            <a:endParaRPr lang="en-US" altLang="ja-JP">
              <a:ea typeface="ＭＳ Ｐゴシック" charset="-128"/>
            </a:endParaRPr>
          </a:p>
        </p:txBody>
      </p:sp>
      <p:sp>
        <p:nvSpPr>
          <p:cNvPr id="5123" name="Rectangle 2"/>
          <p:cNvSpPr>
            <a:spLocks noGrp="1" noRot="1" noChangeAspect="1" noChangeArrowheads="1" noTextEdit="1"/>
          </p:cNvSpPr>
          <p:nvPr>
            <p:ph type="sldImg"/>
          </p:nvPr>
        </p:nvSpPr>
        <p:spPr>
          <a:ln/>
        </p:spPr>
      </p:sp>
      <p:sp>
        <p:nvSpPr>
          <p:cNvPr id="5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pPr eaLnBrk="1" hangingPunct="1"/>
            <a:endParaRPr lang="ja-JP" altLang="ja-JP" dirty="0">
              <a:ea typeface="ＭＳ Ｐ明朝" charset="-128"/>
            </a:endParaRPr>
          </a:p>
        </p:txBody>
      </p:sp>
    </p:spTree>
    <p:extLst>
      <p:ext uri="{BB962C8B-B14F-4D97-AF65-F5344CB8AC3E}">
        <p14:creationId xmlns:p14="http://schemas.microsoft.com/office/powerpoint/2010/main" val="846930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7" name="Oval 10"/>
            <p:cNvSpPr>
              <a:spLocks noChangeArrowheads="1"/>
            </p:cNvSpPr>
            <p:nvPr/>
          </p:nvSpPr>
          <p:spPr bwMode="auto">
            <a:xfrm>
              <a:off x="4883"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8" name="Oval 11"/>
            <p:cNvSpPr>
              <a:spLocks noChangeArrowheads="1"/>
            </p:cNvSpPr>
            <p:nvPr/>
          </p:nvSpPr>
          <p:spPr bwMode="auto">
            <a:xfrm>
              <a:off x="5062" y="1885"/>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9" name="Oval 12"/>
            <p:cNvSpPr>
              <a:spLocks noChangeArrowheads="1"/>
            </p:cNvSpPr>
            <p:nvPr/>
          </p:nvSpPr>
          <p:spPr bwMode="auto">
            <a:xfrm>
              <a:off x="4704"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 name="Oval 13"/>
            <p:cNvSpPr>
              <a:spLocks noChangeArrowheads="1"/>
            </p:cNvSpPr>
            <p:nvPr/>
          </p:nvSpPr>
          <p:spPr bwMode="auto">
            <a:xfrm>
              <a:off x="4883"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1" name="Oval 14"/>
            <p:cNvSpPr>
              <a:spLocks noChangeArrowheads="1"/>
            </p:cNvSpPr>
            <p:nvPr/>
          </p:nvSpPr>
          <p:spPr bwMode="auto">
            <a:xfrm>
              <a:off x="5062" y="2064"/>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2" name="Oval 15"/>
            <p:cNvSpPr>
              <a:spLocks noChangeArrowheads="1"/>
            </p:cNvSpPr>
            <p:nvPr/>
          </p:nvSpPr>
          <p:spPr bwMode="auto">
            <a:xfrm>
              <a:off x="5241" y="2064"/>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3" name="Oval 16"/>
            <p:cNvSpPr>
              <a:spLocks noChangeArrowheads="1"/>
            </p:cNvSpPr>
            <p:nvPr/>
          </p:nvSpPr>
          <p:spPr bwMode="auto">
            <a:xfrm>
              <a:off x="4704" y="2243"/>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4" name="Oval 17"/>
            <p:cNvSpPr>
              <a:spLocks noChangeArrowheads="1"/>
            </p:cNvSpPr>
            <p:nvPr/>
          </p:nvSpPr>
          <p:spPr bwMode="auto">
            <a:xfrm>
              <a:off x="4883" y="2243"/>
              <a:ext cx="127" cy="12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5" name="Oval 18"/>
            <p:cNvSpPr>
              <a:spLocks noChangeArrowheads="1"/>
            </p:cNvSpPr>
            <p:nvPr/>
          </p:nvSpPr>
          <p:spPr bwMode="auto">
            <a:xfrm>
              <a:off x="5062" y="2243"/>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6" name="Oval 19"/>
            <p:cNvSpPr>
              <a:spLocks noChangeArrowheads="1"/>
            </p:cNvSpPr>
            <p:nvPr/>
          </p:nvSpPr>
          <p:spPr bwMode="auto">
            <a:xfrm>
              <a:off x="5241" y="2243"/>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7" name="Oval 20"/>
            <p:cNvSpPr>
              <a:spLocks noChangeArrowheads="1"/>
            </p:cNvSpPr>
            <p:nvPr/>
          </p:nvSpPr>
          <p:spPr bwMode="auto">
            <a:xfrm>
              <a:off x="5420" y="2243"/>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8" name="Oval 21"/>
            <p:cNvSpPr>
              <a:spLocks noChangeArrowheads="1"/>
            </p:cNvSpPr>
            <p:nvPr/>
          </p:nvSpPr>
          <p:spPr bwMode="auto">
            <a:xfrm>
              <a:off x="4704" y="2421"/>
              <a:ext cx="127" cy="128"/>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9" name="Oval 22"/>
            <p:cNvSpPr>
              <a:spLocks noChangeArrowheads="1"/>
            </p:cNvSpPr>
            <p:nvPr/>
          </p:nvSpPr>
          <p:spPr bwMode="auto">
            <a:xfrm>
              <a:off x="4883" y="2421"/>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20" name="Oval 23"/>
            <p:cNvSpPr>
              <a:spLocks noChangeArrowheads="1"/>
            </p:cNvSpPr>
            <p:nvPr/>
          </p:nvSpPr>
          <p:spPr bwMode="auto">
            <a:xfrm>
              <a:off x="5062" y="2421"/>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21" name="Oval 24"/>
            <p:cNvSpPr>
              <a:spLocks noChangeArrowheads="1"/>
            </p:cNvSpPr>
            <p:nvPr/>
          </p:nvSpPr>
          <p:spPr bwMode="auto">
            <a:xfrm>
              <a:off x="5241" y="2421"/>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22" name="Oval 25"/>
            <p:cNvSpPr>
              <a:spLocks noChangeArrowheads="1"/>
            </p:cNvSpPr>
            <p:nvPr/>
          </p:nvSpPr>
          <p:spPr bwMode="auto">
            <a:xfrm>
              <a:off x="4704" y="2600"/>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23" name="Oval 26"/>
            <p:cNvSpPr>
              <a:spLocks noChangeArrowheads="1"/>
            </p:cNvSpPr>
            <p:nvPr/>
          </p:nvSpPr>
          <p:spPr bwMode="auto">
            <a:xfrm>
              <a:off x="4883" y="2600"/>
              <a:ext cx="127" cy="128"/>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24" name="Oval 27"/>
            <p:cNvSpPr>
              <a:spLocks noChangeArrowheads="1"/>
            </p:cNvSpPr>
            <p:nvPr/>
          </p:nvSpPr>
          <p:spPr bwMode="auto">
            <a:xfrm>
              <a:off x="5062" y="2600"/>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25" name="Oval 28"/>
            <p:cNvSpPr>
              <a:spLocks noChangeArrowheads="1"/>
            </p:cNvSpPr>
            <p:nvPr/>
          </p:nvSpPr>
          <p:spPr bwMode="auto">
            <a:xfrm>
              <a:off x="5241" y="2600"/>
              <a:ext cx="127" cy="128"/>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26" name="Oval 29"/>
            <p:cNvSpPr>
              <a:spLocks noChangeArrowheads="1"/>
            </p:cNvSpPr>
            <p:nvPr/>
          </p:nvSpPr>
          <p:spPr bwMode="auto">
            <a:xfrm>
              <a:off x="5420" y="2600"/>
              <a:ext cx="127" cy="128"/>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27" name="Oval 30"/>
            <p:cNvSpPr>
              <a:spLocks noChangeArrowheads="1"/>
            </p:cNvSpPr>
            <p:nvPr/>
          </p:nvSpPr>
          <p:spPr bwMode="auto">
            <a:xfrm>
              <a:off x="4704" y="2779"/>
              <a:ext cx="127" cy="12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28" name="Oval 31"/>
            <p:cNvSpPr>
              <a:spLocks noChangeArrowheads="1"/>
            </p:cNvSpPr>
            <p:nvPr/>
          </p:nvSpPr>
          <p:spPr bwMode="auto">
            <a:xfrm>
              <a:off x="4883" y="2779"/>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29" name="Oval 32"/>
            <p:cNvSpPr>
              <a:spLocks noChangeArrowheads="1"/>
            </p:cNvSpPr>
            <p:nvPr/>
          </p:nvSpPr>
          <p:spPr bwMode="auto">
            <a:xfrm>
              <a:off x="5062" y="2779"/>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30" name="Oval 33"/>
            <p:cNvSpPr>
              <a:spLocks noChangeArrowheads="1"/>
            </p:cNvSpPr>
            <p:nvPr/>
          </p:nvSpPr>
          <p:spPr bwMode="auto">
            <a:xfrm>
              <a:off x="5241" y="2779"/>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31" name="Oval 34"/>
            <p:cNvSpPr>
              <a:spLocks noChangeArrowheads="1"/>
            </p:cNvSpPr>
            <p:nvPr/>
          </p:nvSpPr>
          <p:spPr bwMode="auto">
            <a:xfrm>
              <a:off x="4704" y="2958"/>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32" name="Oval 35"/>
            <p:cNvSpPr>
              <a:spLocks noChangeArrowheads="1"/>
            </p:cNvSpPr>
            <p:nvPr/>
          </p:nvSpPr>
          <p:spPr bwMode="auto">
            <a:xfrm>
              <a:off x="4883" y="2958"/>
              <a:ext cx="127" cy="127"/>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33" name="Oval 36"/>
            <p:cNvSpPr>
              <a:spLocks noChangeArrowheads="1"/>
            </p:cNvSpPr>
            <p:nvPr/>
          </p:nvSpPr>
          <p:spPr bwMode="auto">
            <a:xfrm>
              <a:off x="5062" y="2958"/>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34" name="Oval 37"/>
            <p:cNvSpPr>
              <a:spLocks noChangeArrowheads="1"/>
            </p:cNvSpPr>
            <p:nvPr/>
          </p:nvSpPr>
          <p:spPr bwMode="auto">
            <a:xfrm>
              <a:off x="5241" y="2958"/>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35" name="Oval 38"/>
            <p:cNvSpPr>
              <a:spLocks noChangeArrowheads="1"/>
            </p:cNvSpPr>
            <p:nvPr/>
          </p:nvSpPr>
          <p:spPr bwMode="auto">
            <a:xfrm>
              <a:off x="4883" y="3137"/>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36" name="Oval 39"/>
            <p:cNvSpPr>
              <a:spLocks noChangeArrowheads="1"/>
            </p:cNvSpPr>
            <p:nvPr/>
          </p:nvSpPr>
          <p:spPr bwMode="auto">
            <a:xfrm>
              <a:off x="5241" y="3137"/>
              <a:ext cx="127" cy="127"/>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23555" name="Rectangle 3"/>
          <p:cNvSpPr>
            <a:spLocks noGrp="1" noChangeArrowheads="1"/>
          </p:cNvSpPr>
          <p:nvPr>
            <p:ph type="ctrTitle"/>
          </p:nvPr>
        </p:nvSpPr>
        <p:spPr>
          <a:xfrm>
            <a:off x="315913" y="466725"/>
            <a:ext cx="6781800" cy="2133600"/>
          </a:xfrm>
        </p:spPr>
        <p:txBody>
          <a:bodyPr/>
          <a:lstStyle>
            <a:lvl1pPr algn="r">
              <a:defRPr sz="4800"/>
            </a:lvl1pPr>
          </a:lstStyle>
          <a:p>
            <a:r>
              <a:rPr lang="ja-JP" altLang="en-US"/>
              <a:t>マスタ タイトルの書式設定</a:t>
            </a:r>
          </a:p>
        </p:txBody>
      </p:sp>
      <p:sp>
        <p:nvSpPr>
          <p:cNvPr id="23556"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ja-JP" altLang="en-US"/>
              <a:t>マスタ サブタイトルの書式設定</a:t>
            </a:r>
          </a:p>
        </p:txBody>
      </p:sp>
      <p:sp>
        <p:nvSpPr>
          <p:cNvPr id="38" name="Rectangle 5"/>
          <p:cNvSpPr>
            <a:spLocks noGrp="1" noChangeArrowheads="1"/>
          </p:cNvSpPr>
          <p:nvPr>
            <p:ph type="dt" sz="half" idx="10"/>
          </p:nvPr>
        </p:nvSpPr>
        <p:spPr/>
        <p:txBody>
          <a:bodyPr/>
          <a:lstStyle>
            <a:lvl1pPr>
              <a:defRPr/>
            </a:lvl1pPr>
          </a:lstStyle>
          <a:p>
            <a:pPr>
              <a:defRPr/>
            </a:pPr>
            <a:endParaRPr lang="en-US" altLang="ja-JP"/>
          </a:p>
        </p:txBody>
      </p:sp>
      <p:sp>
        <p:nvSpPr>
          <p:cNvPr id="39" name="Rectangle 6"/>
          <p:cNvSpPr>
            <a:spLocks noGrp="1" noChangeArrowheads="1"/>
          </p:cNvSpPr>
          <p:nvPr>
            <p:ph type="ftr" sz="quarter" idx="11"/>
          </p:nvPr>
        </p:nvSpPr>
        <p:spPr/>
        <p:txBody>
          <a:bodyPr/>
          <a:lstStyle>
            <a:lvl1pPr>
              <a:defRPr/>
            </a:lvl1pPr>
          </a:lstStyle>
          <a:p>
            <a:pPr>
              <a:defRPr/>
            </a:pPr>
            <a:endParaRPr lang="en-US" altLang="ja-JP"/>
          </a:p>
        </p:txBody>
      </p:sp>
      <p:sp>
        <p:nvSpPr>
          <p:cNvPr id="40" name="Rectangle 7"/>
          <p:cNvSpPr>
            <a:spLocks noGrp="1" noChangeArrowheads="1"/>
          </p:cNvSpPr>
          <p:nvPr>
            <p:ph type="sldNum" sz="quarter" idx="12"/>
          </p:nvPr>
        </p:nvSpPr>
        <p:spPr/>
        <p:txBody>
          <a:bodyPr/>
          <a:lstStyle>
            <a:lvl1pPr>
              <a:defRPr sz="1800"/>
            </a:lvl1pPr>
          </a:lstStyle>
          <a:p>
            <a:pPr>
              <a:defRPr/>
            </a:pPr>
            <a:fld id="{22B6BEF2-F84F-8642-91FB-971031A0987D}" type="slidenum">
              <a:rPr lang="en-US" altLang="ja-JP" smtClean="0"/>
              <a:pPr>
                <a:defRPr/>
              </a:pPr>
              <a:t>‹#›</a:t>
            </a:fld>
            <a:endParaRPr lang="en-US" altLang="ja-JP" dirty="0"/>
          </a:p>
        </p:txBody>
      </p:sp>
    </p:spTree>
    <p:extLst>
      <p:ext uri="{BB962C8B-B14F-4D97-AF65-F5344CB8AC3E}">
        <p14:creationId xmlns:p14="http://schemas.microsoft.com/office/powerpoint/2010/main" val="1365180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B04571B4-A332-5641-8D9C-DA84AEE715A8}" type="slidenum">
              <a:rPr lang="en-US" altLang="ja-JP"/>
              <a:pPr>
                <a:defRPr/>
              </a:pPr>
              <a:t>‹#›</a:t>
            </a:fld>
            <a:endParaRPr lang="en-US" altLang="ja-JP"/>
          </a:p>
        </p:txBody>
      </p:sp>
    </p:spTree>
    <p:extLst>
      <p:ext uri="{BB962C8B-B14F-4D97-AF65-F5344CB8AC3E}">
        <p14:creationId xmlns:p14="http://schemas.microsoft.com/office/powerpoint/2010/main" val="1350490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122238"/>
            <a:ext cx="2057400" cy="6008687"/>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122238"/>
            <a:ext cx="6019800" cy="6008687"/>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AD1F4F71-508A-C94E-8243-6C9234CB0825}" type="slidenum">
              <a:rPr lang="en-US" altLang="ja-JP"/>
              <a:pPr>
                <a:defRPr/>
              </a:pPr>
              <a:t>‹#›</a:t>
            </a:fld>
            <a:endParaRPr lang="en-US" altLang="ja-JP"/>
          </a:p>
        </p:txBody>
      </p:sp>
    </p:spTree>
    <p:extLst>
      <p:ext uri="{BB962C8B-B14F-4D97-AF65-F5344CB8AC3E}">
        <p14:creationId xmlns:p14="http://schemas.microsoft.com/office/powerpoint/2010/main" val="7833686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22238"/>
            <a:ext cx="7543800" cy="1295400"/>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457200" y="1719263"/>
            <a:ext cx="4038600" cy="4411662"/>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719263"/>
            <a:ext cx="4038600" cy="4411662"/>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8B8E951B-9DFF-D246-ACE3-550F05F3A287}" type="slidenum">
              <a:rPr lang="en-US" altLang="ja-JP"/>
              <a:pPr>
                <a:defRPr/>
              </a:pPr>
              <a:t>‹#›</a:t>
            </a:fld>
            <a:endParaRPr lang="en-US" altLang="ja-JP"/>
          </a:p>
        </p:txBody>
      </p:sp>
    </p:spTree>
    <p:extLst>
      <p:ext uri="{BB962C8B-B14F-4D97-AF65-F5344CB8AC3E}">
        <p14:creationId xmlns:p14="http://schemas.microsoft.com/office/powerpoint/2010/main" val="110252005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AndTx" preserve="1">
  <p:cSld name="タイトル、2 つのコンテンツ、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22238"/>
            <a:ext cx="7543800" cy="1295400"/>
          </a:xfrm>
        </p:spPr>
        <p:txBody>
          <a:bodyPr/>
          <a:lstStyle/>
          <a:p>
            <a:r>
              <a:rPr lang="ja-JP" altLang="en-US"/>
              <a:t>マスタ タイトルの書式設定</a:t>
            </a:r>
          </a:p>
        </p:txBody>
      </p:sp>
      <p:sp>
        <p:nvSpPr>
          <p:cNvPr id="3" name="コンテンツ プレースホルダ 2"/>
          <p:cNvSpPr>
            <a:spLocks noGrp="1"/>
          </p:cNvSpPr>
          <p:nvPr>
            <p:ph sz="quarter" idx="1"/>
          </p:nvPr>
        </p:nvSpPr>
        <p:spPr>
          <a:xfrm>
            <a:off x="457200" y="1719263"/>
            <a:ext cx="4038600" cy="2128837"/>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57200" y="4000500"/>
            <a:ext cx="4038600" cy="213042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half" idx="3"/>
          </p:nvPr>
        </p:nvSpPr>
        <p:spPr>
          <a:xfrm>
            <a:off x="4648200" y="1719263"/>
            <a:ext cx="4038600" cy="4411662"/>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7"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8" name="Rectangle 7"/>
          <p:cNvSpPr>
            <a:spLocks noGrp="1" noChangeArrowheads="1"/>
          </p:cNvSpPr>
          <p:nvPr>
            <p:ph type="sldNum" sz="quarter" idx="12"/>
          </p:nvPr>
        </p:nvSpPr>
        <p:spPr>
          <a:ln/>
        </p:spPr>
        <p:txBody>
          <a:bodyPr/>
          <a:lstStyle>
            <a:lvl1pPr>
              <a:defRPr/>
            </a:lvl1pPr>
          </a:lstStyle>
          <a:p>
            <a:pPr>
              <a:defRPr/>
            </a:pPr>
            <a:fld id="{0B4E3841-7781-684D-A5E1-A70B1C2BBDDB}" type="slidenum">
              <a:rPr lang="en-US" altLang="ja-JP"/>
              <a:pPr>
                <a:defRPr/>
              </a:pPr>
              <a:t>‹#›</a:t>
            </a:fld>
            <a:endParaRPr lang="en-US" altLang="ja-JP"/>
          </a:p>
        </p:txBody>
      </p:sp>
    </p:spTree>
    <p:extLst>
      <p:ext uri="{BB962C8B-B14F-4D97-AF65-F5344CB8AC3E}">
        <p14:creationId xmlns:p14="http://schemas.microsoft.com/office/powerpoint/2010/main" val="20448977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22238"/>
            <a:ext cx="7543800" cy="1295400"/>
          </a:xfrm>
        </p:spPr>
        <p:txBody>
          <a:bodyPr/>
          <a:lstStyle/>
          <a:p>
            <a:r>
              <a:rPr lang="ja-JP" altLang="en-US"/>
              <a:t>マスタ タイトルの書式設定</a:t>
            </a:r>
          </a:p>
        </p:txBody>
      </p:sp>
      <p:sp>
        <p:nvSpPr>
          <p:cNvPr id="3" name="表プレースホルダ 2"/>
          <p:cNvSpPr>
            <a:spLocks noGrp="1"/>
          </p:cNvSpPr>
          <p:nvPr>
            <p:ph type="tbl" idx="1"/>
          </p:nvPr>
        </p:nvSpPr>
        <p:spPr>
          <a:xfrm>
            <a:off x="457200" y="1719263"/>
            <a:ext cx="8229600" cy="4411662"/>
          </a:xfrm>
        </p:spPr>
        <p:txBody>
          <a:bodyPr/>
          <a:lstStyle/>
          <a:p>
            <a:pPr lvl="0"/>
            <a:endParaRPr lang="ja-JP" altLang="en-US" noProof="0"/>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910CC05E-EB3B-C844-BC2C-86C70D45AF3E}" type="slidenum">
              <a:rPr lang="en-US" altLang="ja-JP"/>
              <a:pPr>
                <a:defRPr/>
              </a:pPr>
              <a:t>‹#›</a:t>
            </a:fld>
            <a:endParaRPr lang="en-US" altLang="ja-JP"/>
          </a:p>
        </p:txBody>
      </p:sp>
    </p:spTree>
    <p:extLst>
      <p:ext uri="{BB962C8B-B14F-4D97-AF65-F5344CB8AC3E}">
        <p14:creationId xmlns:p14="http://schemas.microsoft.com/office/powerpoint/2010/main" val="1967513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sz="1800"/>
            </a:lvl1pPr>
          </a:lstStyle>
          <a:p>
            <a:pPr>
              <a:defRPr/>
            </a:pPr>
            <a:fld id="{0331EEB5-871C-3C46-BA86-090CCFE8305C}" type="slidenum">
              <a:rPr lang="en-US" altLang="ja-JP" smtClean="0"/>
              <a:pPr>
                <a:defRPr/>
              </a:pPr>
              <a:t>‹#›</a:t>
            </a:fld>
            <a:endParaRPr lang="en-US" altLang="ja-JP" dirty="0"/>
          </a:p>
        </p:txBody>
      </p:sp>
    </p:spTree>
    <p:extLst>
      <p:ext uri="{BB962C8B-B14F-4D97-AF65-F5344CB8AC3E}">
        <p14:creationId xmlns:p14="http://schemas.microsoft.com/office/powerpoint/2010/main" val="1714636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6" name="Rectangle 7"/>
          <p:cNvSpPr>
            <a:spLocks noGrp="1" noChangeArrowheads="1"/>
          </p:cNvSpPr>
          <p:nvPr>
            <p:ph type="sldNum" sz="quarter" idx="12"/>
          </p:nvPr>
        </p:nvSpPr>
        <p:spPr>
          <a:ln/>
        </p:spPr>
        <p:txBody>
          <a:bodyPr/>
          <a:lstStyle>
            <a:lvl1pPr>
              <a:defRPr/>
            </a:lvl1pPr>
          </a:lstStyle>
          <a:p>
            <a:pPr>
              <a:defRPr/>
            </a:pPr>
            <a:fld id="{72806117-6349-4D4C-9ACF-09E6407ED3E1}" type="slidenum">
              <a:rPr lang="en-US" altLang="ja-JP"/>
              <a:pPr>
                <a:defRPr/>
              </a:pPr>
              <a:t>‹#›</a:t>
            </a:fld>
            <a:endParaRPr lang="en-US" altLang="ja-JP"/>
          </a:p>
        </p:txBody>
      </p:sp>
    </p:spTree>
    <p:extLst>
      <p:ext uri="{BB962C8B-B14F-4D97-AF65-F5344CB8AC3E}">
        <p14:creationId xmlns:p14="http://schemas.microsoft.com/office/powerpoint/2010/main" val="19577477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ABAE56DC-09A3-544C-B1EE-1FD644BD2FF8}" type="slidenum">
              <a:rPr lang="en-US" altLang="ja-JP"/>
              <a:pPr>
                <a:defRPr/>
              </a:pPr>
              <a:t>‹#›</a:t>
            </a:fld>
            <a:endParaRPr lang="en-US" altLang="ja-JP"/>
          </a:p>
        </p:txBody>
      </p:sp>
    </p:spTree>
    <p:extLst>
      <p:ext uri="{BB962C8B-B14F-4D97-AF65-F5344CB8AC3E}">
        <p14:creationId xmlns:p14="http://schemas.microsoft.com/office/powerpoint/2010/main" val="424238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7"/>
          <p:cNvSpPr>
            <a:spLocks noGrp="1" noChangeArrowheads="1"/>
          </p:cNvSpPr>
          <p:nvPr>
            <p:ph type="sldNum" sz="quarter" idx="12"/>
          </p:nvPr>
        </p:nvSpPr>
        <p:spPr>
          <a:ln/>
        </p:spPr>
        <p:txBody>
          <a:bodyPr/>
          <a:lstStyle>
            <a:lvl1pPr>
              <a:defRPr/>
            </a:lvl1pPr>
          </a:lstStyle>
          <a:p>
            <a:pPr>
              <a:defRPr/>
            </a:pPr>
            <a:fld id="{91C59DCC-3C9C-E149-892F-A81DA5CF44C2}" type="slidenum">
              <a:rPr lang="en-US" altLang="ja-JP"/>
              <a:pPr>
                <a:defRPr/>
              </a:pPr>
              <a:t>‹#›</a:t>
            </a:fld>
            <a:endParaRPr lang="en-US" altLang="ja-JP"/>
          </a:p>
        </p:txBody>
      </p:sp>
    </p:spTree>
    <p:extLst>
      <p:ext uri="{BB962C8B-B14F-4D97-AF65-F5344CB8AC3E}">
        <p14:creationId xmlns:p14="http://schemas.microsoft.com/office/powerpoint/2010/main" val="719885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5" name="Rectangle 7"/>
          <p:cNvSpPr>
            <a:spLocks noGrp="1" noChangeArrowheads="1"/>
          </p:cNvSpPr>
          <p:nvPr>
            <p:ph type="sldNum" sz="quarter" idx="12"/>
          </p:nvPr>
        </p:nvSpPr>
        <p:spPr>
          <a:ln/>
        </p:spPr>
        <p:txBody>
          <a:bodyPr/>
          <a:lstStyle>
            <a:lvl1pPr>
              <a:defRPr/>
            </a:lvl1pPr>
          </a:lstStyle>
          <a:p>
            <a:pPr>
              <a:defRPr/>
            </a:pPr>
            <a:fld id="{71074A02-1F6F-5C41-B046-446AFDF83EAF}" type="slidenum">
              <a:rPr lang="en-US" altLang="ja-JP"/>
              <a:pPr>
                <a:defRPr/>
              </a:pPr>
              <a:t>‹#›</a:t>
            </a:fld>
            <a:endParaRPr lang="en-US" altLang="ja-JP"/>
          </a:p>
        </p:txBody>
      </p:sp>
    </p:spTree>
    <p:extLst>
      <p:ext uri="{BB962C8B-B14F-4D97-AF65-F5344CB8AC3E}">
        <p14:creationId xmlns:p14="http://schemas.microsoft.com/office/powerpoint/2010/main" val="16497604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4" name="Rectangle 7"/>
          <p:cNvSpPr>
            <a:spLocks noGrp="1" noChangeArrowheads="1"/>
          </p:cNvSpPr>
          <p:nvPr>
            <p:ph type="sldNum" sz="quarter" idx="12"/>
          </p:nvPr>
        </p:nvSpPr>
        <p:spPr>
          <a:ln/>
        </p:spPr>
        <p:txBody>
          <a:bodyPr/>
          <a:lstStyle>
            <a:lvl1pPr>
              <a:defRPr/>
            </a:lvl1pPr>
          </a:lstStyle>
          <a:p>
            <a:pPr>
              <a:defRPr/>
            </a:pPr>
            <a:fld id="{CDBE7094-8B00-A342-A305-DC062A60999A}" type="slidenum">
              <a:rPr lang="en-US" altLang="ja-JP"/>
              <a:pPr>
                <a:defRPr/>
              </a:pPr>
              <a:t>‹#›</a:t>
            </a:fld>
            <a:endParaRPr lang="en-US" altLang="ja-JP"/>
          </a:p>
        </p:txBody>
      </p:sp>
    </p:spTree>
    <p:extLst>
      <p:ext uri="{BB962C8B-B14F-4D97-AF65-F5344CB8AC3E}">
        <p14:creationId xmlns:p14="http://schemas.microsoft.com/office/powerpoint/2010/main" val="596516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E6D10184-8E0C-134A-98BA-1CF102D34E54}" type="slidenum">
              <a:rPr lang="en-US" altLang="ja-JP"/>
              <a:pPr>
                <a:defRPr/>
              </a:pPr>
              <a:t>‹#›</a:t>
            </a:fld>
            <a:endParaRPr lang="en-US" altLang="ja-JP"/>
          </a:p>
        </p:txBody>
      </p:sp>
    </p:spTree>
    <p:extLst>
      <p:ext uri="{BB962C8B-B14F-4D97-AF65-F5344CB8AC3E}">
        <p14:creationId xmlns:p14="http://schemas.microsoft.com/office/powerpoint/2010/main" val="11896414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ja-JP"/>
          </a:p>
        </p:txBody>
      </p:sp>
      <p:sp>
        <p:nvSpPr>
          <p:cNvPr id="7" name="Rectangle 7"/>
          <p:cNvSpPr>
            <a:spLocks noGrp="1" noChangeArrowheads="1"/>
          </p:cNvSpPr>
          <p:nvPr>
            <p:ph type="sldNum" sz="quarter" idx="12"/>
          </p:nvPr>
        </p:nvSpPr>
        <p:spPr>
          <a:ln/>
        </p:spPr>
        <p:txBody>
          <a:bodyPr/>
          <a:lstStyle>
            <a:lvl1pPr>
              <a:defRPr/>
            </a:lvl1pPr>
          </a:lstStyle>
          <a:p>
            <a:pPr>
              <a:defRPr/>
            </a:pPr>
            <a:fld id="{52B0F0E7-A647-8B40-9CE0-E2A4B3E3D316}" type="slidenum">
              <a:rPr lang="en-US" altLang="ja-JP"/>
              <a:pPr>
                <a:defRPr/>
              </a:pPr>
              <a:t>‹#›</a:t>
            </a:fld>
            <a:endParaRPr lang="en-US" altLang="ja-JP"/>
          </a:p>
        </p:txBody>
      </p:sp>
    </p:spTree>
    <p:extLst>
      <p:ext uri="{BB962C8B-B14F-4D97-AF65-F5344CB8AC3E}">
        <p14:creationId xmlns:p14="http://schemas.microsoft.com/office/powerpoint/2010/main" val="10252023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7962900" y="152400"/>
            <a:ext cx="0" cy="15240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ja-JP" altLang="en-US"/>
          </a:p>
        </p:txBody>
      </p:sp>
      <p:sp>
        <p:nvSpPr>
          <p:cNvPr id="1027" name="Rectangle 3"/>
          <p:cNvSpPr>
            <a:spLocks noGrp="1" noChangeArrowheads="1"/>
          </p:cNvSpPr>
          <p:nvPr>
            <p:ph type="title"/>
          </p:nvPr>
        </p:nvSpPr>
        <p:spPr bwMode="auto">
          <a:xfrm>
            <a:off x="457200" y="122238"/>
            <a:ext cx="75438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p>
            <a:pPr lvl="0"/>
            <a:r>
              <a:rPr lang="ja-JP" altLang="en-US"/>
              <a:t>マスタ タイトルの書式設定</a:t>
            </a:r>
          </a:p>
        </p:txBody>
      </p:sp>
      <p:sp>
        <p:nvSpPr>
          <p:cNvPr id="1028" name="Rectangle 4"/>
          <p:cNvSpPr>
            <a:spLocks noGrp="1" noChangeArrowheads="1"/>
          </p:cNvSpPr>
          <p:nvPr>
            <p:ph type="body" idx="1"/>
          </p:nvPr>
        </p:nvSpPr>
        <p:spPr bwMode="auto">
          <a:xfrm>
            <a:off x="457200" y="1719263"/>
            <a:ext cx="8229600" cy="4411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22533"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buClrTx/>
              <a:buSzTx/>
              <a:buFontTx/>
              <a:buNone/>
              <a:defRPr kumimoji="0" sz="1000">
                <a:latin typeface="Arial" charset="0"/>
                <a:ea typeface="ＭＳ Ｐゴシック" panose="020B0600070205080204" pitchFamily="50" charset="-128"/>
              </a:defRPr>
            </a:lvl1pPr>
          </a:lstStyle>
          <a:p>
            <a:pPr>
              <a:defRPr/>
            </a:pPr>
            <a:endParaRPr lang="en-US" altLang="ja-JP"/>
          </a:p>
        </p:txBody>
      </p:sp>
      <p:sp>
        <p:nvSpPr>
          <p:cNvPr id="22534"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buClrTx/>
              <a:buSzTx/>
              <a:buFontTx/>
              <a:buNone/>
              <a:defRPr kumimoji="0" sz="1000">
                <a:latin typeface="Arial" charset="0"/>
                <a:ea typeface="ＭＳ Ｐゴシック" panose="020B0600070205080204" pitchFamily="50" charset="-128"/>
              </a:defRPr>
            </a:lvl1pPr>
          </a:lstStyle>
          <a:p>
            <a:pPr>
              <a:defRPr/>
            </a:pPr>
            <a:endParaRPr lang="en-US" altLang="ja-JP"/>
          </a:p>
        </p:txBody>
      </p:sp>
      <p:sp>
        <p:nvSpPr>
          <p:cNvPr id="22535"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buClrTx/>
              <a:buSzTx/>
              <a:buFontTx/>
              <a:buNone/>
              <a:defRPr kumimoji="0" sz="1000">
                <a:latin typeface="Arial" panose="020B0604020202020204" pitchFamily="34" charset="0"/>
                <a:ea typeface="ＭＳ Ｐゴシック" panose="020B0600070205080204" pitchFamily="50" charset="-128"/>
              </a:defRPr>
            </a:lvl1pPr>
          </a:lstStyle>
          <a:p>
            <a:pPr>
              <a:defRPr/>
            </a:pPr>
            <a:fld id="{D1DC27DD-9836-BD4B-970E-3D7C6761A97D}" type="slidenum">
              <a:rPr lang="en-US" altLang="ja-JP"/>
              <a:pPr>
                <a:defRPr/>
              </a:pPr>
              <a:t>‹#›</a:t>
            </a:fld>
            <a:endParaRPr lang="en-US" altLang="ja-JP"/>
          </a:p>
        </p:txBody>
      </p:sp>
      <p:grpSp>
        <p:nvGrpSpPr>
          <p:cNvPr id="1032" name="Group 8"/>
          <p:cNvGrpSpPr>
            <a:grpSpLocks/>
          </p:cNvGrpSpPr>
          <p:nvPr/>
        </p:nvGrpSpPr>
        <p:grpSpPr bwMode="auto">
          <a:xfrm>
            <a:off x="8153400" y="152400"/>
            <a:ext cx="792163" cy="1295400"/>
            <a:chOff x="5136" y="960"/>
            <a:chExt cx="528" cy="864"/>
          </a:xfrm>
        </p:grpSpPr>
        <p:sp>
          <p:nvSpPr>
            <p:cNvPr id="1033" name="Oval 9"/>
            <p:cNvSpPr>
              <a:spLocks noChangeArrowheads="1"/>
            </p:cNvSpPr>
            <p:nvPr/>
          </p:nvSpPr>
          <p:spPr bwMode="auto">
            <a:xfrm>
              <a:off x="5136" y="960"/>
              <a:ext cx="80"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34" name="Oval 10"/>
            <p:cNvSpPr>
              <a:spLocks noChangeArrowheads="1"/>
            </p:cNvSpPr>
            <p:nvPr/>
          </p:nvSpPr>
          <p:spPr bwMode="auto">
            <a:xfrm>
              <a:off x="5248" y="960"/>
              <a:ext cx="79"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35" name="Oval 11"/>
            <p:cNvSpPr>
              <a:spLocks noChangeArrowheads="1"/>
            </p:cNvSpPr>
            <p:nvPr/>
          </p:nvSpPr>
          <p:spPr bwMode="auto">
            <a:xfrm>
              <a:off x="5360" y="960"/>
              <a:ext cx="76"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36" name="Oval 12"/>
            <p:cNvSpPr>
              <a:spLocks noChangeArrowheads="1"/>
            </p:cNvSpPr>
            <p:nvPr/>
          </p:nvSpPr>
          <p:spPr bwMode="auto">
            <a:xfrm>
              <a:off x="5136" y="1072"/>
              <a:ext cx="80"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37" name="Oval 13"/>
            <p:cNvSpPr>
              <a:spLocks noChangeArrowheads="1"/>
            </p:cNvSpPr>
            <p:nvPr/>
          </p:nvSpPr>
          <p:spPr bwMode="auto">
            <a:xfrm>
              <a:off x="5248" y="1072"/>
              <a:ext cx="79"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38" name="Oval 14"/>
            <p:cNvSpPr>
              <a:spLocks noChangeArrowheads="1"/>
            </p:cNvSpPr>
            <p:nvPr/>
          </p:nvSpPr>
          <p:spPr bwMode="auto">
            <a:xfrm>
              <a:off x="5360" y="1072"/>
              <a:ext cx="76" cy="77"/>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39" name="Oval 15"/>
            <p:cNvSpPr>
              <a:spLocks noChangeArrowheads="1"/>
            </p:cNvSpPr>
            <p:nvPr/>
          </p:nvSpPr>
          <p:spPr bwMode="auto">
            <a:xfrm>
              <a:off x="5472" y="1072"/>
              <a:ext cx="76" cy="77"/>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40" name="Oval 16"/>
            <p:cNvSpPr>
              <a:spLocks noChangeArrowheads="1"/>
            </p:cNvSpPr>
            <p:nvPr/>
          </p:nvSpPr>
          <p:spPr bwMode="auto">
            <a:xfrm>
              <a:off x="5136" y="1184"/>
              <a:ext cx="80" cy="76"/>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41" name="Oval 17"/>
            <p:cNvSpPr>
              <a:spLocks noChangeArrowheads="1"/>
            </p:cNvSpPr>
            <p:nvPr/>
          </p:nvSpPr>
          <p:spPr bwMode="auto">
            <a:xfrm>
              <a:off x="5248" y="1184"/>
              <a:ext cx="79" cy="76"/>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42" name="Oval 18"/>
            <p:cNvSpPr>
              <a:spLocks noChangeArrowheads="1"/>
            </p:cNvSpPr>
            <p:nvPr/>
          </p:nvSpPr>
          <p:spPr bwMode="auto">
            <a:xfrm>
              <a:off x="5360" y="1184"/>
              <a:ext cx="76" cy="76"/>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43" name="Oval 19"/>
            <p:cNvSpPr>
              <a:spLocks noChangeArrowheads="1"/>
            </p:cNvSpPr>
            <p:nvPr/>
          </p:nvSpPr>
          <p:spPr bwMode="auto">
            <a:xfrm>
              <a:off x="5472" y="1184"/>
              <a:ext cx="76" cy="76"/>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44" name="Oval 20"/>
            <p:cNvSpPr>
              <a:spLocks noChangeArrowheads="1"/>
            </p:cNvSpPr>
            <p:nvPr/>
          </p:nvSpPr>
          <p:spPr bwMode="auto">
            <a:xfrm>
              <a:off x="5584" y="1184"/>
              <a:ext cx="80" cy="76"/>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45" name="Oval 21"/>
            <p:cNvSpPr>
              <a:spLocks noChangeArrowheads="1"/>
            </p:cNvSpPr>
            <p:nvPr/>
          </p:nvSpPr>
          <p:spPr bwMode="auto">
            <a:xfrm>
              <a:off x="5136" y="1296"/>
              <a:ext cx="80" cy="80"/>
            </a:xfrm>
            <a:prstGeom prst="ellipse">
              <a:avLst/>
            </a:pr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46" name="Oval 22"/>
            <p:cNvSpPr>
              <a:spLocks noChangeArrowheads="1"/>
            </p:cNvSpPr>
            <p:nvPr/>
          </p:nvSpPr>
          <p:spPr bwMode="auto">
            <a:xfrm>
              <a:off x="5248" y="1296"/>
              <a:ext cx="79"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47" name="Oval 23"/>
            <p:cNvSpPr>
              <a:spLocks noChangeArrowheads="1"/>
            </p:cNvSpPr>
            <p:nvPr/>
          </p:nvSpPr>
          <p:spPr bwMode="auto">
            <a:xfrm>
              <a:off x="5360" y="1296"/>
              <a:ext cx="76"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48" name="Oval 24"/>
            <p:cNvSpPr>
              <a:spLocks noChangeArrowheads="1"/>
            </p:cNvSpPr>
            <p:nvPr/>
          </p:nvSpPr>
          <p:spPr bwMode="auto">
            <a:xfrm>
              <a:off x="5472" y="1296"/>
              <a:ext cx="76"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49" name="Oval 25"/>
            <p:cNvSpPr>
              <a:spLocks noChangeArrowheads="1"/>
            </p:cNvSpPr>
            <p:nvPr/>
          </p:nvSpPr>
          <p:spPr bwMode="auto">
            <a:xfrm>
              <a:off x="5136" y="1408"/>
              <a:ext cx="80"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50" name="Oval 26"/>
            <p:cNvSpPr>
              <a:spLocks noChangeArrowheads="1"/>
            </p:cNvSpPr>
            <p:nvPr/>
          </p:nvSpPr>
          <p:spPr bwMode="auto">
            <a:xfrm>
              <a:off x="5248" y="1408"/>
              <a:ext cx="79" cy="80"/>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51" name="Oval 27"/>
            <p:cNvSpPr>
              <a:spLocks noChangeArrowheads="1"/>
            </p:cNvSpPr>
            <p:nvPr/>
          </p:nvSpPr>
          <p:spPr bwMode="auto">
            <a:xfrm>
              <a:off x="5360" y="1408"/>
              <a:ext cx="76"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52" name="Oval 28"/>
            <p:cNvSpPr>
              <a:spLocks noChangeArrowheads="1"/>
            </p:cNvSpPr>
            <p:nvPr/>
          </p:nvSpPr>
          <p:spPr bwMode="auto">
            <a:xfrm>
              <a:off x="5472" y="1408"/>
              <a:ext cx="76" cy="80"/>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53" name="Oval 29"/>
            <p:cNvSpPr>
              <a:spLocks noChangeArrowheads="1"/>
            </p:cNvSpPr>
            <p:nvPr/>
          </p:nvSpPr>
          <p:spPr bwMode="auto">
            <a:xfrm>
              <a:off x="5584" y="1408"/>
              <a:ext cx="80"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54" name="Oval 30"/>
            <p:cNvSpPr>
              <a:spLocks noChangeArrowheads="1"/>
            </p:cNvSpPr>
            <p:nvPr/>
          </p:nvSpPr>
          <p:spPr bwMode="auto">
            <a:xfrm>
              <a:off x="5136" y="1520"/>
              <a:ext cx="80" cy="79"/>
            </a:xfrm>
            <a:prstGeom prst="ellipse">
              <a:avLst/>
            </a:pr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55" name="Oval 31"/>
            <p:cNvSpPr>
              <a:spLocks noChangeArrowheads="1"/>
            </p:cNvSpPr>
            <p:nvPr/>
          </p:nvSpPr>
          <p:spPr bwMode="auto">
            <a:xfrm>
              <a:off x="5248" y="1520"/>
              <a:ext cx="79"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56" name="Oval 32"/>
            <p:cNvSpPr>
              <a:spLocks noChangeArrowheads="1"/>
            </p:cNvSpPr>
            <p:nvPr/>
          </p:nvSpPr>
          <p:spPr bwMode="auto">
            <a:xfrm>
              <a:off x="5360" y="1520"/>
              <a:ext cx="76" cy="79"/>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57" name="Oval 33"/>
            <p:cNvSpPr>
              <a:spLocks noChangeArrowheads="1"/>
            </p:cNvSpPr>
            <p:nvPr/>
          </p:nvSpPr>
          <p:spPr bwMode="auto">
            <a:xfrm>
              <a:off x="5472" y="1520"/>
              <a:ext cx="76" cy="79"/>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58" name="Oval 34"/>
            <p:cNvSpPr>
              <a:spLocks noChangeArrowheads="1"/>
            </p:cNvSpPr>
            <p:nvPr/>
          </p:nvSpPr>
          <p:spPr bwMode="auto">
            <a:xfrm>
              <a:off x="5136" y="1632"/>
              <a:ext cx="80" cy="76"/>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59" name="Oval 35"/>
            <p:cNvSpPr>
              <a:spLocks noChangeArrowheads="1"/>
            </p:cNvSpPr>
            <p:nvPr/>
          </p:nvSpPr>
          <p:spPr bwMode="auto">
            <a:xfrm>
              <a:off x="5248" y="1632"/>
              <a:ext cx="79" cy="76"/>
            </a:xfrm>
            <a:prstGeom prst="ellipse">
              <a:avLst/>
            </a:pr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60" name="Oval 36"/>
            <p:cNvSpPr>
              <a:spLocks noChangeArrowheads="1"/>
            </p:cNvSpPr>
            <p:nvPr/>
          </p:nvSpPr>
          <p:spPr bwMode="auto">
            <a:xfrm>
              <a:off x="5360" y="1632"/>
              <a:ext cx="76" cy="76"/>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61" name="Oval 37"/>
            <p:cNvSpPr>
              <a:spLocks noChangeArrowheads="1"/>
            </p:cNvSpPr>
            <p:nvPr/>
          </p:nvSpPr>
          <p:spPr bwMode="auto">
            <a:xfrm>
              <a:off x="5472" y="1632"/>
              <a:ext cx="76" cy="76"/>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62" name="Oval 38"/>
            <p:cNvSpPr>
              <a:spLocks noChangeArrowheads="1"/>
            </p:cNvSpPr>
            <p:nvPr/>
          </p:nvSpPr>
          <p:spPr bwMode="auto">
            <a:xfrm>
              <a:off x="5248" y="1744"/>
              <a:ext cx="79"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sp>
          <p:nvSpPr>
            <p:cNvPr id="1063" name="Oval 39"/>
            <p:cNvSpPr>
              <a:spLocks noChangeArrowheads="1"/>
            </p:cNvSpPr>
            <p:nvPr/>
          </p:nvSpPr>
          <p:spPr bwMode="auto">
            <a:xfrm>
              <a:off x="5472" y="1744"/>
              <a:ext cx="76" cy="80"/>
            </a:xfrm>
            <a:prstGeom prst="ellipse">
              <a:avLst/>
            </a:pr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lvl1pPr>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1pPr>
              <a:lvl2pPr marL="742950" indent="-28575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2pPr>
              <a:lvl3pPr marL="11430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3pPr>
              <a:lvl4pPr marL="16002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4pPr>
              <a:lvl5pPr marL="2057400" indent="-228600">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buClr>
                  <a:schemeClr val="tx2"/>
                </a:buClr>
                <a:buSzPct val="70000"/>
                <a:buFont typeface="Wingdings" panose="05000000000000000000" pitchFamily="2" charset="2"/>
                <a:defRPr kumimoji="1">
                  <a:solidFill>
                    <a:schemeClr val="tx1"/>
                  </a:solidFill>
                  <a:latin typeface="Arial" panose="020B0604020202020204" pitchFamily="34" charset="0"/>
                  <a:ea typeface="ＭＳ Ｐゴシック" panose="020B0600070205080204" pitchFamily="50" charset="-128"/>
                </a:defRPr>
              </a:lvl9pPr>
            </a:lstStyle>
            <a:p>
              <a:pPr eaLnBrk="1" hangingPunct="1">
                <a:buClrTx/>
                <a:buSzTx/>
                <a:buFontTx/>
                <a:buNone/>
                <a:defRPr/>
              </a:pPr>
              <a:endParaRPr lang="ja-JP" altLang="en-US"/>
            </a:p>
          </p:txBody>
        </p:sp>
      </p:grpSp>
    </p:spTree>
  </p:cSld>
  <p:clrMap bg1="lt1" tx1="dk1" bg2="lt2" tx2="dk2" accent1="accent1" accent2="accent2" accent3="accent3" accent4="accent4" accent5="accent5" accent6="accent6" hlink="hlink" folHlink="folHlink"/>
  <p:sldLayoutIdLst>
    <p:sldLayoutId id="2147483751"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 id="2147483748" r:id="rId12"/>
    <p:sldLayoutId id="2147483749" r:id="rId13"/>
    <p:sldLayoutId id="2147483750" r:id="rId14"/>
  </p:sldLayoutIdLst>
  <p:hf hdr="0" ftr="0" dt="0"/>
  <p:txStyles>
    <p:titleStyle>
      <a:lvl1pPr algn="l" rtl="0" eaLnBrk="0" fontAlgn="base" hangingPunct="0">
        <a:spcBef>
          <a:spcPct val="0"/>
        </a:spcBef>
        <a:spcAft>
          <a:spcPct val="0"/>
        </a:spcAft>
        <a:defRPr kumimoji="1" sz="3900" b="1">
          <a:solidFill>
            <a:schemeClr val="tx2"/>
          </a:solidFill>
          <a:latin typeface="+mj-lt"/>
          <a:ea typeface="+mj-ea"/>
          <a:cs typeface="+mj-cs"/>
        </a:defRPr>
      </a:lvl1pPr>
      <a:lvl2pPr algn="l" rtl="0" eaLnBrk="0" fontAlgn="base" hangingPunct="0">
        <a:spcBef>
          <a:spcPct val="0"/>
        </a:spcBef>
        <a:spcAft>
          <a:spcPct val="0"/>
        </a:spcAft>
        <a:defRPr kumimoji="1" sz="3900" b="1">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3900" b="1">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3900" b="1">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3900" b="1">
          <a:solidFill>
            <a:schemeClr val="tx2"/>
          </a:solidFill>
          <a:latin typeface="Arial" charset="0"/>
          <a:ea typeface="ＭＳ Ｐゴシック" pitchFamily="50" charset="-128"/>
        </a:defRPr>
      </a:lvl5pPr>
      <a:lvl6pPr marL="457200" algn="l" rtl="0" fontAlgn="base">
        <a:spcBef>
          <a:spcPct val="0"/>
        </a:spcBef>
        <a:spcAft>
          <a:spcPct val="0"/>
        </a:spcAft>
        <a:defRPr kumimoji="1" sz="3900" b="1">
          <a:solidFill>
            <a:schemeClr val="tx2"/>
          </a:solidFill>
          <a:latin typeface="Arial" charset="0"/>
          <a:ea typeface="ＭＳ Ｐゴシック" pitchFamily="50" charset="-128"/>
        </a:defRPr>
      </a:lvl6pPr>
      <a:lvl7pPr marL="914400" algn="l" rtl="0" fontAlgn="base">
        <a:spcBef>
          <a:spcPct val="0"/>
        </a:spcBef>
        <a:spcAft>
          <a:spcPct val="0"/>
        </a:spcAft>
        <a:defRPr kumimoji="1" sz="3900" b="1">
          <a:solidFill>
            <a:schemeClr val="tx2"/>
          </a:solidFill>
          <a:latin typeface="Arial" charset="0"/>
          <a:ea typeface="ＭＳ Ｐゴシック" pitchFamily="50" charset="-128"/>
        </a:defRPr>
      </a:lvl7pPr>
      <a:lvl8pPr marL="1371600" algn="l" rtl="0" fontAlgn="base">
        <a:spcBef>
          <a:spcPct val="0"/>
        </a:spcBef>
        <a:spcAft>
          <a:spcPct val="0"/>
        </a:spcAft>
        <a:defRPr kumimoji="1" sz="3900" b="1">
          <a:solidFill>
            <a:schemeClr val="tx2"/>
          </a:solidFill>
          <a:latin typeface="Arial" charset="0"/>
          <a:ea typeface="ＭＳ Ｐゴシック" pitchFamily="50" charset="-128"/>
        </a:defRPr>
      </a:lvl8pPr>
      <a:lvl9pPr marL="1828800" algn="l" rtl="0" fontAlgn="base">
        <a:spcBef>
          <a:spcPct val="0"/>
        </a:spcBef>
        <a:spcAft>
          <a:spcPct val="0"/>
        </a:spcAft>
        <a:defRPr kumimoji="1" sz="3900" b="1">
          <a:solidFill>
            <a:schemeClr val="tx2"/>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lr>
          <a:schemeClr val="tx2"/>
        </a:buClr>
        <a:buSzPct val="70000"/>
        <a:buFont typeface="Wingdings" charset="2"/>
        <a:buChar char="l"/>
        <a:defRPr kumimoji="1"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charset="2"/>
        <a:buChar char="l"/>
        <a:defRPr kumimoji="1" sz="2600">
          <a:solidFill>
            <a:schemeClr val="tx1"/>
          </a:solidFill>
          <a:latin typeface="+mn-lt"/>
          <a:ea typeface="+mn-ea"/>
        </a:defRPr>
      </a:lvl2pPr>
      <a:lvl3pPr marL="987425" indent="-293688" algn="l" rtl="0" eaLnBrk="0" fontAlgn="base" hangingPunct="0">
        <a:spcBef>
          <a:spcPct val="20000"/>
        </a:spcBef>
        <a:spcAft>
          <a:spcPct val="0"/>
        </a:spcAft>
        <a:buClr>
          <a:schemeClr val="accent1"/>
        </a:buClr>
        <a:buSzPct val="70000"/>
        <a:buFont typeface="Wingdings" charset="2"/>
        <a:buChar char="l"/>
        <a:defRPr kumimoji="1" sz="2300">
          <a:solidFill>
            <a:schemeClr val="tx1"/>
          </a:solidFill>
          <a:latin typeface="+mn-lt"/>
          <a:ea typeface="+mn-ea"/>
        </a:defRPr>
      </a:lvl3pPr>
      <a:lvl4pPr marL="1281113" indent="-292100" algn="l" rtl="0" eaLnBrk="0" fontAlgn="base" hangingPunct="0">
        <a:spcBef>
          <a:spcPct val="20000"/>
        </a:spcBef>
        <a:spcAft>
          <a:spcPct val="0"/>
        </a:spcAft>
        <a:buClr>
          <a:schemeClr val="tx2"/>
        </a:buClr>
        <a:buSzPct val="75000"/>
        <a:buFont typeface="Wingdings" charset="2"/>
        <a:buChar char="§"/>
        <a:defRPr kumimoji="1" sz="2000">
          <a:solidFill>
            <a:schemeClr val="tx1"/>
          </a:solidFill>
          <a:latin typeface="+mn-lt"/>
          <a:ea typeface="+mn-ea"/>
        </a:defRPr>
      </a:lvl4pPr>
      <a:lvl5pPr marL="1598613" indent="-315913" algn="l" rtl="0" eaLnBrk="0" fontAlgn="base" hangingPunct="0">
        <a:spcBef>
          <a:spcPct val="20000"/>
        </a:spcBef>
        <a:spcAft>
          <a:spcPct val="0"/>
        </a:spcAft>
        <a:buClr>
          <a:schemeClr val="folHlink"/>
        </a:buClr>
        <a:buSzPct val="80000"/>
        <a:buFont typeface="Wingdings" charset="2"/>
        <a:buChar char="§"/>
        <a:defRPr kumimoji="1" sz="2000">
          <a:solidFill>
            <a:schemeClr val="tx1"/>
          </a:solidFill>
          <a:latin typeface="+mn-lt"/>
          <a:ea typeface="+mn-ea"/>
        </a:defRPr>
      </a:lvl5pPr>
      <a:lvl6pPr marL="20558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6pPr>
      <a:lvl7pPr marL="25130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7pPr>
      <a:lvl8pPr marL="29702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8pPr>
      <a:lvl9pPr marL="3427413"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image" Target="../media/image2.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wmf"/></Relationships>
</file>

<file path=ppt/slides/_rels/slide4.xml.rels><?xml version="1.0" encoding="UTF-8" standalone="yes"?>
<Relationships xmlns="http://schemas.openxmlformats.org/package/2006/relationships"><Relationship Id="rId3" Type="http://schemas.openxmlformats.org/officeDocument/2006/relationships/image" Target="../media/image5.wmf"/><Relationship Id="rId7" Type="http://schemas.openxmlformats.org/officeDocument/2006/relationships/image" Target="../media/image7.wmf"/><Relationship Id="rId2" Type="http://schemas.openxmlformats.org/officeDocument/2006/relationships/oleObject" Target="../embeddings/oleObject2.bin"/><Relationship Id="rId1" Type="http://schemas.openxmlformats.org/officeDocument/2006/relationships/slideLayout" Target="../slideLayouts/slideLayout2.xml"/><Relationship Id="rId6" Type="http://schemas.openxmlformats.org/officeDocument/2006/relationships/oleObject" Target="../embeddings/oleObject4.bin"/><Relationship Id="rId5" Type="http://schemas.openxmlformats.org/officeDocument/2006/relationships/image" Target="../media/image6.wmf"/><Relationship Id="rId4" Type="http://schemas.openxmlformats.org/officeDocument/2006/relationships/oleObject" Target="../embeddings/oleObject3.bin"/></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oleObject" Target="../embeddings/oleObject5.bin"/><Relationship Id="rId1" Type="http://schemas.openxmlformats.org/officeDocument/2006/relationships/slideLayout" Target="../slideLayouts/slideLayout2.xml"/><Relationship Id="rId5" Type="http://schemas.openxmlformats.org/officeDocument/2006/relationships/image" Target="../media/image15.wmf"/><Relationship Id="rId4" Type="http://schemas.openxmlformats.org/officeDocument/2006/relationships/oleObject" Target="../embeddings/oleObject6.bin"/></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242252" y="2070140"/>
            <a:ext cx="7135936" cy="1142836"/>
          </a:xfrm>
        </p:spPr>
        <p:txBody>
          <a:bodyPr/>
          <a:lstStyle/>
          <a:p>
            <a:r>
              <a:rPr lang="en-US" altLang="ja-JP" sz="4000" dirty="0"/>
              <a:t>YESS</a:t>
            </a:r>
            <a:r>
              <a:rPr lang="ja-JP" altLang="en-US" sz="4000" dirty="0"/>
              <a:t>ログイン用マニュアル</a:t>
            </a:r>
            <a:br>
              <a:rPr lang="en-US" altLang="ja-JP" sz="4000" dirty="0"/>
            </a:br>
            <a:endParaRPr lang="en-US" altLang="ja-JP" sz="2000" dirty="0"/>
          </a:p>
        </p:txBody>
      </p:sp>
      <p:sp>
        <p:nvSpPr>
          <p:cNvPr id="2" name="テキスト ボックス 1"/>
          <p:cNvSpPr txBox="1"/>
          <p:nvPr/>
        </p:nvSpPr>
        <p:spPr bwMode="auto">
          <a:xfrm>
            <a:off x="543124" y="1844824"/>
            <a:ext cx="4176464" cy="369332"/>
          </a:xfrm>
          <a:prstGeom prst="rect">
            <a:avLst/>
          </a:prstGeom>
          <a:noFill/>
          <a:ln w="38100" cmpd="dbl">
            <a:noFill/>
            <a:miter lim="800000"/>
            <a:headEnd/>
            <a:tailEnd/>
          </a:ln>
        </p:spPr>
        <p:txBody>
          <a:bodyPr wrap="square" rtlCol="0">
            <a:spAutoFit/>
          </a:bodyPr>
          <a:lstStyle/>
          <a:p>
            <a:r>
              <a:rPr kumimoji="1" lang="en-US" altLang="ja-JP" dirty="0"/>
              <a:t>Youth Exchange Support System</a:t>
            </a:r>
            <a:endParaRPr kumimoji="1" lang="ja-JP" altLang="en-US" dirty="0"/>
          </a:p>
        </p:txBody>
      </p:sp>
      <p:sp>
        <p:nvSpPr>
          <p:cNvPr id="6" name="正方形/長方形 5"/>
          <p:cNvSpPr/>
          <p:nvPr/>
        </p:nvSpPr>
        <p:spPr>
          <a:xfrm>
            <a:off x="3551064" y="6385798"/>
            <a:ext cx="3868431" cy="369332"/>
          </a:xfrm>
          <a:prstGeom prst="rect">
            <a:avLst/>
          </a:prstGeom>
        </p:spPr>
        <p:txBody>
          <a:bodyPr wrap="none">
            <a:spAutoFit/>
          </a:bodyPr>
          <a:lstStyle/>
          <a:p>
            <a:pPr algn="ctr"/>
            <a:r>
              <a:rPr lang="en-US" altLang="ja-JP" dirty="0"/>
              <a:t>©2017 RIJYEM. All rights reserved. </a:t>
            </a:r>
            <a:endParaRPr lang="ja-JP" altLang="en-US" dirty="0"/>
          </a:p>
        </p:txBody>
      </p:sp>
      <p:sp>
        <p:nvSpPr>
          <p:cNvPr id="5" name="スライド番号プレースホルダー 4"/>
          <p:cNvSpPr>
            <a:spLocks noGrp="1"/>
          </p:cNvSpPr>
          <p:nvPr>
            <p:ph type="sldNum" sz="quarter" idx="12"/>
          </p:nvPr>
        </p:nvSpPr>
        <p:spPr/>
        <p:txBody>
          <a:bodyPr/>
          <a:lstStyle/>
          <a:p>
            <a:pPr>
              <a:defRPr/>
            </a:pPr>
            <a:fld id="{22B6BEF2-F84F-8642-91FB-971031A0987D}" type="slidenum">
              <a:rPr lang="en-US" altLang="ja-JP" smtClean="0"/>
              <a:pPr>
                <a:defRPr/>
              </a:pPr>
              <a:t>1</a:t>
            </a:fld>
            <a:endParaRPr lang="en-US" altLang="ja-JP" dirty="0"/>
          </a:p>
        </p:txBody>
      </p:sp>
      <p:pic>
        <p:nvPicPr>
          <p:cNvPr id="7" name="図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5613" y="3850530"/>
            <a:ext cx="3104607" cy="880157"/>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z="3600" dirty="0"/>
              <a:t>ログインできないときは（委員、学生）</a:t>
            </a:r>
          </a:p>
        </p:txBody>
      </p:sp>
      <p:sp>
        <p:nvSpPr>
          <p:cNvPr id="3" name="コンテンツ プレースホルダー 2"/>
          <p:cNvSpPr>
            <a:spLocks noGrp="1"/>
          </p:cNvSpPr>
          <p:nvPr>
            <p:ph idx="1"/>
          </p:nvPr>
        </p:nvSpPr>
        <p:spPr>
          <a:xfrm>
            <a:off x="457200" y="1719263"/>
            <a:ext cx="8003232" cy="4411662"/>
          </a:xfrm>
        </p:spPr>
        <p:txBody>
          <a:bodyPr/>
          <a:lstStyle/>
          <a:p>
            <a:pPr>
              <a:lnSpc>
                <a:spcPct val="150000"/>
              </a:lnSpc>
            </a:pPr>
            <a:r>
              <a:rPr kumimoji="1" lang="en-US" altLang="ja-JP" sz="2000" dirty="0"/>
              <a:t>ID</a:t>
            </a:r>
            <a:r>
              <a:rPr lang="ja-JP" altLang="en-US" sz="2000" dirty="0"/>
              <a:t>や</a:t>
            </a:r>
            <a:r>
              <a:rPr kumimoji="1" lang="ja-JP" altLang="en-US" sz="2000" dirty="0"/>
              <a:t>パスワードをコピペした場合にスペースやセミコロンなどの余計な文字が入ってしまっている場合があります。</a:t>
            </a:r>
            <a:endParaRPr kumimoji="1" lang="en-US" altLang="ja-JP" sz="2000" dirty="0"/>
          </a:p>
          <a:p>
            <a:pPr>
              <a:lnSpc>
                <a:spcPct val="150000"/>
              </a:lnSpc>
            </a:pPr>
            <a:r>
              <a:rPr lang="en-US" altLang="ja-JP" sz="2000" dirty="0"/>
              <a:t>ID</a:t>
            </a:r>
            <a:r>
              <a:rPr lang="ja-JP" altLang="en-US" sz="2000" dirty="0"/>
              <a:t>パスワードを再設定してみる。（地区ができます）</a:t>
            </a:r>
            <a:endParaRPr lang="en-US" altLang="ja-JP" sz="2000" dirty="0"/>
          </a:p>
          <a:p>
            <a:pPr>
              <a:lnSpc>
                <a:spcPct val="150000"/>
              </a:lnSpc>
            </a:pPr>
            <a:r>
              <a:rPr lang="ja-JP" altLang="en-US" sz="2000" dirty="0"/>
              <a:t>学生用・クラブ用と地区用の</a:t>
            </a:r>
            <a:r>
              <a:rPr lang="en-US" altLang="ja-JP" sz="2000" dirty="0"/>
              <a:t>URL</a:t>
            </a:r>
            <a:r>
              <a:rPr lang="ja-JP" altLang="en-US" sz="2000" dirty="0"/>
              <a:t>は違います。</a:t>
            </a:r>
            <a:endParaRPr lang="en-US" altLang="ja-JP" sz="2000" dirty="0"/>
          </a:p>
          <a:p>
            <a:pPr>
              <a:lnSpc>
                <a:spcPct val="150000"/>
              </a:lnSpc>
            </a:pPr>
            <a:r>
              <a:rPr lang="ja-JP" altLang="en-US" sz="2000" dirty="0"/>
              <a:t>設定方法はマニュアルにあるので、</a:t>
            </a:r>
            <a:r>
              <a:rPr lang="en-US" altLang="ja-JP" sz="2000" dirty="0"/>
              <a:t>RIJYEM</a:t>
            </a:r>
            <a:r>
              <a:rPr lang="ja-JP" altLang="en-US" sz="2000" dirty="0"/>
              <a:t>のサイトよりダウンロードしてください。</a:t>
            </a:r>
            <a:endParaRPr lang="en-US" altLang="ja-JP" sz="2000" dirty="0"/>
          </a:p>
          <a:p>
            <a:pPr>
              <a:lnSpc>
                <a:spcPct val="150000"/>
              </a:lnSpc>
            </a:pPr>
            <a:r>
              <a:rPr lang="ja-JP" altLang="en-US" sz="2000" strike="noStrike" dirty="0">
                <a:effectLst/>
              </a:rPr>
              <a:t>ブラウザのキャッシュを削除することを推奨</a:t>
            </a:r>
            <a:r>
              <a:rPr lang="ja-JP" altLang="en-US" sz="2000" u="none" strike="noStrike" dirty="0">
                <a:effectLst/>
              </a:rPr>
              <a:t>しています。</a:t>
            </a:r>
            <a:endParaRPr lang="en-US" altLang="ja-JP" sz="2000" dirty="0"/>
          </a:p>
        </p:txBody>
      </p:sp>
      <p:sp>
        <p:nvSpPr>
          <p:cNvPr id="4" name="スライド番号プレースホルダー 3"/>
          <p:cNvSpPr>
            <a:spLocks noGrp="1"/>
          </p:cNvSpPr>
          <p:nvPr>
            <p:ph type="sldNum" sz="quarter" idx="12"/>
          </p:nvPr>
        </p:nvSpPr>
        <p:spPr/>
        <p:txBody>
          <a:bodyPr/>
          <a:lstStyle/>
          <a:p>
            <a:pPr>
              <a:defRPr/>
            </a:pPr>
            <a:fld id="{0331EEB5-871C-3C46-BA86-090CCFE8305C}" type="slidenum">
              <a:rPr lang="en-US" altLang="ja-JP" smtClean="0"/>
              <a:pPr>
                <a:defRPr/>
              </a:pPr>
              <a:t>2</a:t>
            </a:fld>
            <a:endParaRPr lang="en-US" altLang="ja-JP" dirty="0"/>
          </a:p>
        </p:txBody>
      </p:sp>
      <p:sp>
        <p:nvSpPr>
          <p:cNvPr id="5" name="正方形/長方形 4"/>
          <p:cNvSpPr/>
          <p:nvPr/>
        </p:nvSpPr>
        <p:spPr>
          <a:xfrm>
            <a:off x="2875091" y="5806900"/>
            <a:ext cx="5108996" cy="646331"/>
          </a:xfrm>
          <a:prstGeom prst="rect">
            <a:avLst/>
          </a:prstGeom>
        </p:spPr>
        <p:style>
          <a:lnRef idx="1">
            <a:schemeClr val="accent2"/>
          </a:lnRef>
          <a:fillRef idx="2">
            <a:schemeClr val="accent2"/>
          </a:fillRef>
          <a:effectRef idx="1">
            <a:schemeClr val="accent2"/>
          </a:effectRef>
          <a:fontRef idx="minor">
            <a:schemeClr val="dk1"/>
          </a:fontRef>
        </p:style>
        <p:txBody>
          <a:bodyPr wrap="square">
            <a:spAutoFit/>
          </a:bodyPr>
          <a:lstStyle/>
          <a:p>
            <a:r>
              <a:rPr lang="ja-JP" altLang="en-US" dirty="0"/>
              <a:t>マニュアルダウンロード　　　https://rijyec.org/</a:t>
            </a:r>
            <a:endParaRPr lang="en-US" altLang="ja-JP" dirty="0"/>
          </a:p>
          <a:p>
            <a:r>
              <a:rPr lang="ja-JP" altLang="en-US" dirty="0"/>
              <a:t>各種資料→</a:t>
            </a:r>
            <a:r>
              <a:rPr lang="en-US" altLang="ja-JP" dirty="0"/>
              <a:t>YESS</a:t>
            </a:r>
            <a:r>
              <a:rPr lang="ja-JP" altLang="en-US" dirty="0"/>
              <a:t>マニュアル</a:t>
            </a:r>
          </a:p>
        </p:txBody>
      </p:sp>
    </p:spTree>
    <p:extLst>
      <p:ext uri="{BB962C8B-B14F-4D97-AF65-F5344CB8AC3E}">
        <p14:creationId xmlns:p14="http://schemas.microsoft.com/office/powerpoint/2010/main" val="4142122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6EDC2D7E-3FB8-47AE-917A-1D175DF7865C}"/>
              </a:ext>
            </a:extLst>
          </p:cNvPr>
          <p:cNvSpPr>
            <a:spLocks noGrp="1"/>
          </p:cNvSpPr>
          <p:nvPr>
            <p:ph type="sldNum" sz="quarter" idx="12"/>
          </p:nvPr>
        </p:nvSpPr>
        <p:spPr/>
        <p:txBody>
          <a:bodyPr/>
          <a:lstStyle/>
          <a:p>
            <a:pPr>
              <a:defRPr/>
            </a:pPr>
            <a:fld id="{0331EEB5-871C-3C46-BA86-090CCFE8305C}" type="slidenum">
              <a:rPr lang="en-US" altLang="ja-JP" smtClean="0"/>
              <a:pPr>
                <a:defRPr/>
              </a:pPr>
              <a:t>3</a:t>
            </a:fld>
            <a:endParaRPr lang="en-US" altLang="ja-JP" dirty="0"/>
          </a:p>
        </p:txBody>
      </p:sp>
      <p:sp>
        <p:nvSpPr>
          <p:cNvPr id="5" name="タイトル 1">
            <a:extLst>
              <a:ext uri="{FF2B5EF4-FFF2-40B4-BE49-F238E27FC236}">
                <a16:creationId xmlns:a16="http://schemas.microsoft.com/office/drawing/2014/main" id="{73181AD9-E3E5-4427-862E-F62140D2E517}"/>
              </a:ext>
            </a:extLst>
          </p:cNvPr>
          <p:cNvSpPr txBox="1">
            <a:spLocks/>
          </p:cNvSpPr>
          <p:nvPr/>
        </p:nvSpPr>
        <p:spPr bwMode="auto">
          <a:xfrm>
            <a:off x="609600" y="274638"/>
            <a:ext cx="843528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b" anchorCtr="0" compatLnSpc="1">
            <a:prstTxWarp prst="textNoShape">
              <a:avLst/>
            </a:prstTxWarp>
          </a:bodyPr>
          <a:lstStyle>
            <a:lvl1pPr algn="l" rtl="0" eaLnBrk="0" fontAlgn="base" hangingPunct="0">
              <a:spcBef>
                <a:spcPct val="0"/>
              </a:spcBef>
              <a:spcAft>
                <a:spcPct val="0"/>
              </a:spcAft>
              <a:defRPr kumimoji="1" sz="3900" b="1">
                <a:solidFill>
                  <a:schemeClr val="tx2"/>
                </a:solidFill>
                <a:latin typeface="+mj-lt"/>
                <a:ea typeface="+mj-ea"/>
                <a:cs typeface="+mj-cs"/>
              </a:defRPr>
            </a:lvl1pPr>
            <a:lvl2pPr algn="l" rtl="0" eaLnBrk="0" fontAlgn="base" hangingPunct="0">
              <a:spcBef>
                <a:spcPct val="0"/>
              </a:spcBef>
              <a:spcAft>
                <a:spcPct val="0"/>
              </a:spcAft>
              <a:defRPr kumimoji="1" sz="3900" b="1">
                <a:solidFill>
                  <a:schemeClr val="tx2"/>
                </a:solidFill>
                <a:latin typeface="Arial" charset="0"/>
                <a:ea typeface="ＭＳ Ｐゴシック" pitchFamily="50" charset="-128"/>
              </a:defRPr>
            </a:lvl2pPr>
            <a:lvl3pPr algn="l" rtl="0" eaLnBrk="0" fontAlgn="base" hangingPunct="0">
              <a:spcBef>
                <a:spcPct val="0"/>
              </a:spcBef>
              <a:spcAft>
                <a:spcPct val="0"/>
              </a:spcAft>
              <a:defRPr kumimoji="1" sz="3900" b="1">
                <a:solidFill>
                  <a:schemeClr val="tx2"/>
                </a:solidFill>
                <a:latin typeface="Arial" charset="0"/>
                <a:ea typeface="ＭＳ Ｐゴシック" pitchFamily="50" charset="-128"/>
              </a:defRPr>
            </a:lvl3pPr>
            <a:lvl4pPr algn="l" rtl="0" eaLnBrk="0" fontAlgn="base" hangingPunct="0">
              <a:spcBef>
                <a:spcPct val="0"/>
              </a:spcBef>
              <a:spcAft>
                <a:spcPct val="0"/>
              </a:spcAft>
              <a:defRPr kumimoji="1" sz="3900" b="1">
                <a:solidFill>
                  <a:schemeClr val="tx2"/>
                </a:solidFill>
                <a:latin typeface="Arial" charset="0"/>
                <a:ea typeface="ＭＳ Ｐゴシック" pitchFamily="50" charset="-128"/>
              </a:defRPr>
            </a:lvl4pPr>
            <a:lvl5pPr algn="l" rtl="0" eaLnBrk="0" fontAlgn="base" hangingPunct="0">
              <a:spcBef>
                <a:spcPct val="0"/>
              </a:spcBef>
              <a:spcAft>
                <a:spcPct val="0"/>
              </a:spcAft>
              <a:defRPr kumimoji="1" sz="3900" b="1">
                <a:solidFill>
                  <a:schemeClr val="tx2"/>
                </a:solidFill>
                <a:latin typeface="Arial" charset="0"/>
                <a:ea typeface="ＭＳ Ｐゴシック" pitchFamily="50" charset="-128"/>
              </a:defRPr>
            </a:lvl5pPr>
            <a:lvl6pPr marL="457200" algn="l" rtl="0" fontAlgn="base">
              <a:spcBef>
                <a:spcPct val="0"/>
              </a:spcBef>
              <a:spcAft>
                <a:spcPct val="0"/>
              </a:spcAft>
              <a:defRPr kumimoji="1" sz="3900" b="1">
                <a:solidFill>
                  <a:schemeClr val="tx2"/>
                </a:solidFill>
                <a:latin typeface="Arial" charset="0"/>
                <a:ea typeface="ＭＳ Ｐゴシック" pitchFamily="50" charset="-128"/>
              </a:defRPr>
            </a:lvl6pPr>
            <a:lvl7pPr marL="914400" algn="l" rtl="0" fontAlgn="base">
              <a:spcBef>
                <a:spcPct val="0"/>
              </a:spcBef>
              <a:spcAft>
                <a:spcPct val="0"/>
              </a:spcAft>
              <a:defRPr kumimoji="1" sz="3900" b="1">
                <a:solidFill>
                  <a:schemeClr val="tx2"/>
                </a:solidFill>
                <a:latin typeface="Arial" charset="0"/>
                <a:ea typeface="ＭＳ Ｐゴシック" pitchFamily="50" charset="-128"/>
              </a:defRPr>
            </a:lvl7pPr>
            <a:lvl8pPr marL="1371600" algn="l" rtl="0" fontAlgn="base">
              <a:spcBef>
                <a:spcPct val="0"/>
              </a:spcBef>
              <a:spcAft>
                <a:spcPct val="0"/>
              </a:spcAft>
              <a:defRPr kumimoji="1" sz="3900" b="1">
                <a:solidFill>
                  <a:schemeClr val="tx2"/>
                </a:solidFill>
                <a:latin typeface="Arial" charset="0"/>
                <a:ea typeface="ＭＳ Ｐゴシック" pitchFamily="50" charset="-128"/>
              </a:defRPr>
            </a:lvl8pPr>
            <a:lvl9pPr marL="1828800" algn="l" rtl="0" fontAlgn="base">
              <a:spcBef>
                <a:spcPct val="0"/>
              </a:spcBef>
              <a:spcAft>
                <a:spcPct val="0"/>
              </a:spcAft>
              <a:defRPr kumimoji="1" sz="3900" b="1">
                <a:solidFill>
                  <a:schemeClr val="tx2"/>
                </a:solidFill>
                <a:latin typeface="Arial" charset="0"/>
                <a:ea typeface="ＭＳ Ｐゴシック" pitchFamily="50" charset="-128"/>
              </a:defRPr>
            </a:lvl9pPr>
          </a:lstStyle>
          <a:p>
            <a:r>
              <a:rPr lang="ja-JP" altLang="en-US" sz="3200" kern="0"/>
              <a:t>地区委員長がログインする（地区委員長）</a:t>
            </a:r>
            <a:endParaRPr lang="ja-JP" altLang="en-US" sz="3200" kern="0" dirty="0"/>
          </a:p>
        </p:txBody>
      </p:sp>
      <p:cxnSp>
        <p:nvCxnSpPr>
          <p:cNvPr id="6" name="直線コネクタ 5">
            <a:extLst>
              <a:ext uri="{FF2B5EF4-FFF2-40B4-BE49-F238E27FC236}">
                <a16:creationId xmlns:a16="http://schemas.microsoft.com/office/drawing/2014/main" id="{7C8AB084-26BB-4D54-AF57-33F54B0DD754}"/>
              </a:ext>
            </a:extLst>
          </p:cNvPr>
          <p:cNvCxnSpPr/>
          <p:nvPr/>
        </p:nvCxnSpPr>
        <p:spPr>
          <a:xfrm>
            <a:off x="331912" y="1637184"/>
            <a:ext cx="89644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7" name="図 6">
            <a:extLst>
              <a:ext uri="{FF2B5EF4-FFF2-40B4-BE49-F238E27FC236}">
                <a16:creationId xmlns:a16="http://schemas.microsoft.com/office/drawing/2014/main" id="{38CA86DB-662E-4BBD-A2C4-CA981632F5B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03920" y="286172"/>
            <a:ext cx="1512168" cy="568128"/>
          </a:xfrm>
          <a:prstGeom prst="rect">
            <a:avLst/>
          </a:prstGeom>
        </p:spPr>
      </p:pic>
      <p:graphicFrame>
        <p:nvGraphicFramePr>
          <p:cNvPr id="8" name="オブジェクト 7">
            <a:extLst>
              <a:ext uri="{FF2B5EF4-FFF2-40B4-BE49-F238E27FC236}">
                <a16:creationId xmlns:a16="http://schemas.microsoft.com/office/drawing/2014/main" id="{C8393DF4-B7D5-40FC-88CC-15A495D8E172}"/>
              </a:ext>
            </a:extLst>
          </p:cNvPr>
          <p:cNvGraphicFramePr>
            <a:graphicFrameLocks noChangeAspect="1"/>
          </p:cNvGraphicFramePr>
          <p:nvPr>
            <p:extLst>
              <p:ext uri="{D42A27DB-BD31-4B8C-83A1-F6EECF244321}">
                <p14:modId xmlns:p14="http://schemas.microsoft.com/office/powerpoint/2010/main" val="3361113514"/>
              </p:ext>
            </p:extLst>
          </p:nvPr>
        </p:nvGraphicFramePr>
        <p:xfrm>
          <a:off x="4724400" y="1997224"/>
          <a:ext cx="3816276" cy="3816276"/>
        </p:xfrm>
        <a:graphic>
          <a:graphicData uri="http://schemas.openxmlformats.org/presentationml/2006/ole">
            <mc:AlternateContent xmlns:mc="http://schemas.openxmlformats.org/markup-compatibility/2006">
              <mc:Choice xmlns:v="urn:schemas-microsoft-com:vml" Requires="v">
                <p:oleObj name="Image" r:id="rId3" imgW="8063280" imgH="8063280" progId="Photoshop.Image.13">
                  <p:embed/>
                </p:oleObj>
              </mc:Choice>
              <mc:Fallback>
                <p:oleObj name="Image" r:id="rId3" imgW="8063280" imgH="8063280" progId="Photoshop.Image.13">
                  <p:embed/>
                  <p:pic>
                    <p:nvPicPr>
                      <p:cNvPr id="18" name="オブジェクト 17"/>
                      <p:cNvPicPr/>
                      <p:nvPr/>
                    </p:nvPicPr>
                    <p:blipFill>
                      <a:blip r:embed="rId4"/>
                      <a:stretch>
                        <a:fillRect/>
                      </a:stretch>
                    </p:blipFill>
                    <p:spPr>
                      <a:xfrm>
                        <a:off x="4724400" y="1997224"/>
                        <a:ext cx="3816276" cy="3816276"/>
                      </a:xfrm>
                      <a:prstGeom prst="rect">
                        <a:avLst/>
                      </a:prstGeom>
                      <a:ln>
                        <a:solidFill>
                          <a:schemeClr val="tx1"/>
                        </a:solidFill>
                      </a:ln>
                    </p:spPr>
                  </p:pic>
                </p:oleObj>
              </mc:Fallback>
            </mc:AlternateContent>
          </a:graphicData>
        </a:graphic>
      </p:graphicFrame>
      <p:sp>
        <p:nvSpPr>
          <p:cNvPr id="9" name="テキスト ボックス 8">
            <a:extLst>
              <a:ext uri="{FF2B5EF4-FFF2-40B4-BE49-F238E27FC236}">
                <a16:creationId xmlns:a16="http://schemas.microsoft.com/office/drawing/2014/main" id="{114A44EE-7EE3-46DB-8247-71E7EB107609}"/>
              </a:ext>
            </a:extLst>
          </p:cNvPr>
          <p:cNvSpPr txBox="1"/>
          <p:nvPr/>
        </p:nvSpPr>
        <p:spPr bwMode="auto">
          <a:xfrm>
            <a:off x="599438" y="3750868"/>
            <a:ext cx="4014120" cy="1092607"/>
          </a:xfrm>
          <a:prstGeom prst="rect">
            <a:avLst/>
          </a:prstGeom>
          <a:noFill/>
          <a:ln w="12700" cmpd="sng">
            <a:noFill/>
            <a:miter lim="800000"/>
            <a:headEnd/>
            <a:tailEnd/>
          </a:ln>
        </p:spPr>
        <p:txBody>
          <a:bodyPr wrap="square" rtlCol="0">
            <a:spAutoFit/>
          </a:bodyPr>
          <a:lstStyle/>
          <a:p>
            <a:endParaRPr lang="en-US" altLang="ja-JP" sz="1300" dirty="0"/>
          </a:p>
          <a:p>
            <a:pPr marL="900113" indent="-900113"/>
            <a:r>
              <a:rPr lang="ja-JP" altLang="en-US" sz="1300" dirty="0"/>
              <a:t>暗号化キー：</a:t>
            </a:r>
            <a:r>
              <a:rPr lang="en-US" altLang="ja-JP" sz="1300" dirty="0"/>
              <a:t>rotary</a:t>
            </a:r>
          </a:p>
          <a:p>
            <a:pPr marL="900113" indent="-900113"/>
            <a:r>
              <a:rPr lang="ja-JP" altLang="en-US" sz="1300" dirty="0"/>
              <a:t>ログイン</a:t>
            </a:r>
            <a:r>
              <a:rPr lang="en-US" altLang="ja-JP" sz="1300" dirty="0"/>
              <a:t>ID</a:t>
            </a:r>
            <a:r>
              <a:rPr lang="ja-JP" altLang="en-US" sz="1300" dirty="0"/>
              <a:t>：（各地区青少年交換委員長メールアドレス）</a:t>
            </a:r>
            <a:endParaRPr lang="en-US" altLang="ja-JP" sz="1300" dirty="0"/>
          </a:p>
          <a:p>
            <a:pPr marL="900113" indent="-900113"/>
            <a:r>
              <a:rPr kumimoji="1" lang="ja-JP" altLang="en-US" sz="1300" dirty="0"/>
              <a:t>パスワード：</a:t>
            </a:r>
            <a:r>
              <a:rPr lang="ja-JP" altLang="en-US" sz="1300" dirty="0"/>
              <a:t>（各地区青少年交換委員長携帯電話番号ハイフンあり）</a:t>
            </a:r>
            <a:endParaRPr kumimoji="1" lang="en-US" altLang="ja-JP" sz="1300" dirty="0"/>
          </a:p>
        </p:txBody>
      </p:sp>
      <p:sp>
        <p:nvSpPr>
          <p:cNvPr id="10" name="テキスト ボックス 9">
            <a:extLst>
              <a:ext uri="{FF2B5EF4-FFF2-40B4-BE49-F238E27FC236}">
                <a16:creationId xmlns:a16="http://schemas.microsoft.com/office/drawing/2014/main" id="{7D24D4D2-5A0E-454E-9C27-CB61C8B584AB}"/>
              </a:ext>
            </a:extLst>
          </p:cNvPr>
          <p:cNvSpPr txBox="1"/>
          <p:nvPr/>
        </p:nvSpPr>
        <p:spPr bwMode="auto">
          <a:xfrm>
            <a:off x="609600" y="2042104"/>
            <a:ext cx="3384376" cy="584775"/>
          </a:xfrm>
          <a:prstGeom prst="rect">
            <a:avLst/>
          </a:prstGeom>
          <a:noFill/>
          <a:ln w="12700" cmpd="sng">
            <a:solidFill>
              <a:schemeClr val="tx1"/>
            </a:solidFill>
            <a:miter lim="800000"/>
            <a:headEnd/>
            <a:tailEnd/>
          </a:ln>
        </p:spPr>
        <p:txBody>
          <a:bodyPr wrap="square" rtlCol="0">
            <a:spAutoFit/>
          </a:bodyPr>
          <a:lstStyle/>
          <a:p>
            <a:r>
              <a:rPr lang="ja-JP" altLang="en-US" sz="1600" dirty="0"/>
              <a:t>アクセス</a:t>
            </a:r>
            <a:r>
              <a:rPr lang="en-US" altLang="ja-JP" sz="1600" dirty="0"/>
              <a:t>URL</a:t>
            </a:r>
          </a:p>
          <a:p>
            <a:r>
              <a:rPr lang="en-US" altLang="ja-JP" sz="1600" dirty="0"/>
              <a:t>https://yess.rijyec.org/mp/rijyec/</a:t>
            </a:r>
            <a:endParaRPr kumimoji="1" lang="ja-JP" altLang="en-US" sz="1600" dirty="0"/>
          </a:p>
        </p:txBody>
      </p:sp>
      <p:sp>
        <p:nvSpPr>
          <p:cNvPr id="11" name="テキスト ボックス 10">
            <a:extLst>
              <a:ext uri="{FF2B5EF4-FFF2-40B4-BE49-F238E27FC236}">
                <a16:creationId xmlns:a16="http://schemas.microsoft.com/office/drawing/2014/main" id="{7A9D31C8-32CB-46C6-BF92-C77C53E98FDD}"/>
              </a:ext>
            </a:extLst>
          </p:cNvPr>
          <p:cNvSpPr txBox="1"/>
          <p:nvPr/>
        </p:nvSpPr>
        <p:spPr bwMode="auto">
          <a:xfrm>
            <a:off x="575430" y="4943101"/>
            <a:ext cx="3654080" cy="492443"/>
          </a:xfrm>
          <a:prstGeom prst="rect">
            <a:avLst/>
          </a:prstGeom>
          <a:noFill/>
          <a:ln w="12700" cmpd="sng">
            <a:noFill/>
            <a:miter lim="800000"/>
            <a:headEnd/>
            <a:tailEnd/>
          </a:ln>
        </p:spPr>
        <p:txBody>
          <a:bodyPr wrap="square" rtlCol="0">
            <a:spAutoFit/>
          </a:bodyPr>
          <a:lstStyle/>
          <a:p>
            <a:r>
              <a:rPr kumimoji="1" lang="en-US" altLang="ja-JP" sz="1300" b="1" dirty="0">
                <a:solidFill>
                  <a:srgbClr val="FF0000"/>
                </a:solidFill>
              </a:rPr>
              <a:t>※</a:t>
            </a:r>
            <a:r>
              <a:rPr kumimoji="1" lang="ja-JP" altLang="en-US" sz="1300" b="1" dirty="0">
                <a:solidFill>
                  <a:srgbClr val="FF0000"/>
                </a:solidFill>
              </a:rPr>
              <a:t>パスワードは必ず変更してください</a:t>
            </a:r>
            <a:endParaRPr kumimoji="1" lang="en-US" altLang="ja-JP" sz="1300" b="1" dirty="0">
              <a:solidFill>
                <a:srgbClr val="FF0000"/>
              </a:solidFill>
            </a:endParaRPr>
          </a:p>
          <a:p>
            <a:pPr marL="265113" indent="-265113"/>
            <a:r>
              <a:rPr lang="en-US" altLang="ja-JP" sz="1300" b="1" dirty="0">
                <a:solidFill>
                  <a:srgbClr val="FF0000"/>
                </a:solidFill>
              </a:rPr>
              <a:t>※</a:t>
            </a:r>
            <a:r>
              <a:rPr lang="ja-JP" altLang="en-US" sz="1300" b="1" dirty="0">
                <a:solidFill>
                  <a:srgbClr val="FF0000"/>
                </a:solidFill>
              </a:rPr>
              <a:t>情報漏えいの無いように心がけてください。</a:t>
            </a:r>
            <a:endParaRPr kumimoji="1" lang="ja-JP" altLang="en-US" sz="1300" b="1" dirty="0">
              <a:solidFill>
                <a:srgbClr val="FF0000"/>
              </a:solidFill>
            </a:endParaRPr>
          </a:p>
        </p:txBody>
      </p:sp>
      <p:sp>
        <p:nvSpPr>
          <p:cNvPr id="12" name="テキスト ボックス 11">
            <a:extLst>
              <a:ext uri="{FF2B5EF4-FFF2-40B4-BE49-F238E27FC236}">
                <a16:creationId xmlns:a16="http://schemas.microsoft.com/office/drawing/2014/main" id="{A43EA79D-6ADE-4AD5-9066-7B531F141059}"/>
              </a:ext>
            </a:extLst>
          </p:cNvPr>
          <p:cNvSpPr txBox="1"/>
          <p:nvPr/>
        </p:nvSpPr>
        <p:spPr bwMode="auto">
          <a:xfrm>
            <a:off x="603324" y="5863200"/>
            <a:ext cx="3626186" cy="492443"/>
          </a:xfrm>
          <a:prstGeom prst="rect">
            <a:avLst/>
          </a:prstGeom>
          <a:noFill/>
          <a:ln w="12700" cmpd="sng">
            <a:noFill/>
            <a:miter lim="800000"/>
            <a:headEnd/>
            <a:tailEnd/>
          </a:ln>
        </p:spPr>
        <p:txBody>
          <a:bodyPr wrap="square" rtlCol="0">
            <a:spAutoFit/>
          </a:bodyPr>
          <a:lstStyle/>
          <a:p>
            <a:r>
              <a:rPr kumimoji="1" lang="ja-JP" altLang="en-US" sz="1300" dirty="0"/>
              <a:t>ログインＩＤ、パスワードの変更方法は次ページ以降にあり</a:t>
            </a:r>
            <a:r>
              <a:rPr lang="ja-JP" altLang="en-US" sz="1300" dirty="0"/>
              <a:t>ます。</a:t>
            </a:r>
            <a:endParaRPr kumimoji="1" lang="ja-JP" altLang="en-US" sz="1300" dirty="0"/>
          </a:p>
        </p:txBody>
      </p:sp>
      <p:sp>
        <p:nvSpPr>
          <p:cNvPr id="13" name="スライド番号プレースホルダー 2">
            <a:extLst>
              <a:ext uri="{FF2B5EF4-FFF2-40B4-BE49-F238E27FC236}">
                <a16:creationId xmlns:a16="http://schemas.microsoft.com/office/drawing/2014/main" id="{5A43ACA3-342B-42C2-B73B-3D78C15ECB0F}"/>
              </a:ext>
            </a:extLst>
          </p:cNvPr>
          <p:cNvSpPr txBox="1">
            <a:spLocks/>
          </p:cNvSpPr>
          <p:nvPr/>
        </p:nvSpPr>
        <p:spPr bwMode="auto">
          <a:xfrm>
            <a:off x="6705600" y="64008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ja-JP"/>
            </a:defPPr>
            <a:lvl1pPr algn="r" rtl="0" eaLnBrk="1" fontAlgn="base" hangingPunct="1">
              <a:spcBef>
                <a:spcPct val="0"/>
              </a:spcBef>
              <a:spcAft>
                <a:spcPct val="0"/>
              </a:spcAft>
              <a:buClrTx/>
              <a:buSzTx/>
              <a:buFontTx/>
              <a:buNone/>
              <a:defRPr kumimoji="0" sz="1800"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2pPr>
            <a:lvl3pPr marL="9144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3pPr>
            <a:lvl4pPr marL="13716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4pPr>
            <a:lvl5pPr marL="18288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defRPr/>
            </a:pPr>
            <a:fld id="{0331EEB5-871C-3C46-BA86-090CCFE8305C}" type="slidenum">
              <a:rPr lang="en-US" altLang="ja-JP" smtClean="0"/>
              <a:pPr>
                <a:defRPr/>
              </a:pPr>
              <a:t>3</a:t>
            </a:fld>
            <a:endParaRPr lang="en-US" altLang="ja-JP" dirty="0"/>
          </a:p>
        </p:txBody>
      </p:sp>
      <p:pic>
        <p:nvPicPr>
          <p:cNvPr id="3" name="図 2">
            <a:extLst>
              <a:ext uri="{FF2B5EF4-FFF2-40B4-BE49-F238E27FC236}">
                <a16:creationId xmlns:a16="http://schemas.microsoft.com/office/drawing/2014/main" id="{C9AA0621-D8F2-32C6-3FE3-8E595456B2F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952468" y="2731143"/>
            <a:ext cx="1171575" cy="1171575"/>
          </a:xfrm>
          <a:prstGeom prst="rect">
            <a:avLst/>
          </a:prstGeom>
        </p:spPr>
      </p:pic>
      <p:sp>
        <p:nvSpPr>
          <p:cNvPr id="14" name="テキスト ボックス 13">
            <a:extLst>
              <a:ext uri="{FF2B5EF4-FFF2-40B4-BE49-F238E27FC236}">
                <a16:creationId xmlns:a16="http://schemas.microsoft.com/office/drawing/2014/main" id="{0D6EFE06-CE1E-FBE6-324C-ABE0063EA997}"/>
              </a:ext>
            </a:extLst>
          </p:cNvPr>
          <p:cNvSpPr txBox="1"/>
          <p:nvPr/>
        </p:nvSpPr>
        <p:spPr bwMode="auto">
          <a:xfrm>
            <a:off x="1339787" y="2867090"/>
            <a:ext cx="1599540" cy="292388"/>
          </a:xfrm>
          <a:prstGeom prst="rect">
            <a:avLst/>
          </a:prstGeom>
          <a:noFill/>
          <a:ln w="12700" cmpd="sng">
            <a:noFill/>
            <a:miter lim="800000"/>
            <a:headEnd/>
            <a:tailEnd/>
          </a:ln>
        </p:spPr>
        <p:txBody>
          <a:bodyPr wrap="square" rtlCol="0">
            <a:spAutoFit/>
          </a:bodyPr>
          <a:lstStyle/>
          <a:p>
            <a:pPr algn="ctr"/>
            <a:r>
              <a:rPr kumimoji="1" lang="en-US" altLang="ja-JP" sz="1300" dirty="0"/>
              <a:t>PC</a:t>
            </a:r>
            <a:r>
              <a:rPr kumimoji="1" lang="ja-JP" altLang="en-US" sz="1300" dirty="0"/>
              <a:t>、タブレット用</a:t>
            </a:r>
          </a:p>
        </p:txBody>
      </p:sp>
    </p:spTree>
    <p:extLst>
      <p:ext uri="{BB962C8B-B14F-4D97-AF65-F5344CB8AC3E}">
        <p14:creationId xmlns:p14="http://schemas.microsoft.com/office/powerpoint/2010/main" val="38464267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0331EEB5-871C-3C46-BA86-090CCFE8305C}" type="slidenum">
              <a:rPr lang="en-US" altLang="ja-JP" smtClean="0"/>
              <a:pPr>
                <a:defRPr/>
              </a:pPr>
              <a:t>4</a:t>
            </a:fld>
            <a:endParaRPr lang="en-US" altLang="ja-JP" dirty="0"/>
          </a:p>
        </p:txBody>
      </p:sp>
      <p:graphicFrame>
        <p:nvGraphicFramePr>
          <p:cNvPr id="20" name="オブジェクト 19"/>
          <p:cNvGraphicFramePr>
            <a:graphicFrameLocks noChangeAspect="1"/>
          </p:cNvGraphicFramePr>
          <p:nvPr>
            <p:extLst>
              <p:ext uri="{D42A27DB-BD31-4B8C-83A1-F6EECF244321}">
                <p14:modId xmlns:p14="http://schemas.microsoft.com/office/powerpoint/2010/main" val="709095912"/>
              </p:ext>
            </p:extLst>
          </p:nvPr>
        </p:nvGraphicFramePr>
        <p:xfrm>
          <a:off x="683568" y="3621875"/>
          <a:ext cx="3085298" cy="1319286"/>
        </p:xfrm>
        <a:graphic>
          <a:graphicData uri="http://schemas.openxmlformats.org/presentationml/2006/ole">
            <mc:AlternateContent xmlns:mc="http://schemas.openxmlformats.org/markup-compatibility/2006">
              <mc:Choice xmlns:v="urn:schemas-microsoft-com:vml" Requires="v">
                <p:oleObj name="Image" r:id="rId2" imgW="13663440" imgH="5841000" progId="Photoshop.Image.13">
                  <p:embed/>
                </p:oleObj>
              </mc:Choice>
              <mc:Fallback>
                <p:oleObj name="Image" r:id="rId2" imgW="13663440" imgH="5841000" progId="Photoshop.Image.13">
                  <p:embed/>
                  <p:pic>
                    <p:nvPicPr>
                      <p:cNvPr id="0" name=""/>
                      <p:cNvPicPr/>
                      <p:nvPr/>
                    </p:nvPicPr>
                    <p:blipFill>
                      <a:blip r:embed="rId3"/>
                      <a:stretch>
                        <a:fillRect/>
                      </a:stretch>
                    </p:blipFill>
                    <p:spPr>
                      <a:xfrm>
                        <a:off x="683568" y="3621875"/>
                        <a:ext cx="3085298" cy="1319286"/>
                      </a:xfrm>
                      <a:prstGeom prst="rect">
                        <a:avLst/>
                      </a:prstGeom>
                      <a:ln>
                        <a:solidFill>
                          <a:schemeClr val="bg2">
                            <a:lumMod val="75000"/>
                          </a:schemeClr>
                        </a:solidFill>
                      </a:ln>
                    </p:spPr>
                  </p:pic>
                </p:oleObj>
              </mc:Fallback>
            </mc:AlternateContent>
          </a:graphicData>
        </a:graphic>
      </p:graphicFrame>
      <p:cxnSp>
        <p:nvCxnSpPr>
          <p:cNvPr id="21" name="直線コネクタ 20"/>
          <p:cNvCxnSpPr/>
          <p:nvPr/>
        </p:nvCxnSpPr>
        <p:spPr>
          <a:xfrm>
            <a:off x="179512" y="1484784"/>
            <a:ext cx="89644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22" name="オブジェクト 21"/>
          <p:cNvGraphicFramePr>
            <a:graphicFrameLocks noChangeAspect="1"/>
          </p:cNvGraphicFramePr>
          <p:nvPr>
            <p:extLst>
              <p:ext uri="{D42A27DB-BD31-4B8C-83A1-F6EECF244321}">
                <p14:modId xmlns:p14="http://schemas.microsoft.com/office/powerpoint/2010/main" val="3785632617"/>
              </p:ext>
            </p:extLst>
          </p:nvPr>
        </p:nvGraphicFramePr>
        <p:xfrm>
          <a:off x="179512" y="2009594"/>
          <a:ext cx="4760119" cy="466095"/>
        </p:xfrm>
        <a:graphic>
          <a:graphicData uri="http://schemas.openxmlformats.org/presentationml/2006/ole">
            <mc:AlternateContent xmlns:mc="http://schemas.openxmlformats.org/markup-compatibility/2006">
              <mc:Choice xmlns:v="urn:schemas-microsoft-com:vml" Requires="v">
                <p:oleObj name="Image" r:id="rId4" imgW="16228440" imgH="1587240" progId="Photoshop.Image.13">
                  <p:embed/>
                </p:oleObj>
              </mc:Choice>
              <mc:Fallback>
                <p:oleObj name="Image" r:id="rId4" imgW="16228440" imgH="1587240" progId="Photoshop.Image.13">
                  <p:embed/>
                  <p:pic>
                    <p:nvPicPr>
                      <p:cNvPr id="0" name=""/>
                      <p:cNvPicPr/>
                      <p:nvPr/>
                    </p:nvPicPr>
                    <p:blipFill>
                      <a:blip r:embed="rId5"/>
                      <a:stretch>
                        <a:fillRect/>
                      </a:stretch>
                    </p:blipFill>
                    <p:spPr>
                      <a:xfrm>
                        <a:off x="179512" y="2009594"/>
                        <a:ext cx="4760119" cy="466095"/>
                      </a:xfrm>
                      <a:prstGeom prst="rect">
                        <a:avLst/>
                      </a:prstGeom>
                      <a:ln>
                        <a:solidFill>
                          <a:schemeClr val="tx1"/>
                        </a:solidFill>
                      </a:ln>
                    </p:spPr>
                  </p:pic>
                </p:oleObj>
              </mc:Fallback>
            </mc:AlternateContent>
          </a:graphicData>
        </a:graphic>
      </p:graphicFrame>
      <p:sp>
        <p:nvSpPr>
          <p:cNvPr id="23" name="テキスト ボックス 22"/>
          <p:cNvSpPr txBox="1"/>
          <p:nvPr/>
        </p:nvSpPr>
        <p:spPr bwMode="auto">
          <a:xfrm>
            <a:off x="2344565" y="2647532"/>
            <a:ext cx="1800200" cy="261610"/>
          </a:xfrm>
          <a:prstGeom prst="rect">
            <a:avLst/>
          </a:prstGeom>
          <a:solidFill>
            <a:schemeClr val="bg1">
              <a:alpha val="75000"/>
            </a:schemeClr>
          </a:solidFill>
          <a:ln w="12700" cmpd="sng">
            <a:solidFill>
              <a:schemeClr val="tx1"/>
            </a:solidFill>
            <a:miter lim="800000"/>
            <a:headEnd/>
            <a:tailEnd/>
          </a:ln>
        </p:spPr>
        <p:txBody>
          <a:bodyPr wrap="square" rtlCol="0">
            <a:spAutoFit/>
          </a:bodyPr>
          <a:lstStyle/>
          <a:p>
            <a:r>
              <a:rPr lang="ja-JP" altLang="en-US" sz="1100" dirty="0"/>
              <a:t>「委員会管理」をクリック</a:t>
            </a:r>
            <a:endParaRPr kumimoji="1" lang="ja-JP" altLang="en-US" sz="1100" dirty="0"/>
          </a:p>
        </p:txBody>
      </p:sp>
      <p:cxnSp>
        <p:nvCxnSpPr>
          <p:cNvPr id="24" name="直線矢印コネクタ 23"/>
          <p:cNvCxnSpPr/>
          <p:nvPr/>
        </p:nvCxnSpPr>
        <p:spPr>
          <a:xfrm flipV="1">
            <a:off x="4030064" y="2242642"/>
            <a:ext cx="589264" cy="33372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5" name="右矢印 24"/>
          <p:cNvSpPr/>
          <p:nvPr/>
        </p:nvSpPr>
        <p:spPr>
          <a:xfrm rot="5400000">
            <a:off x="5691568" y="5542669"/>
            <a:ext cx="432048" cy="648072"/>
          </a:xfrm>
          <a:prstGeom prst="rightArrow">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bwMode="auto">
          <a:xfrm>
            <a:off x="5003511" y="5955325"/>
            <a:ext cx="1296144" cy="292388"/>
          </a:xfrm>
          <a:prstGeom prst="rect">
            <a:avLst/>
          </a:prstGeom>
          <a:noFill/>
          <a:ln w="12700" cmpd="sng">
            <a:noFill/>
            <a:miter lim="800000"/>
            <a:headEnd/>
            <a:tailEnd/>
          </a:ln>
        </p:spPr>
        <p:txBody>
          <a:bodyPr wrap="square" rtlCol="0">
            <a:spAutoFit/>
          </a:bodyPr>
          <a:lstStyle/>
          <a:p>
            <a:r>
              <a:rPr kumimoji="1" lang="ja-JP" altLang="en-US" sz="1300" dirty="0"/>
              <a:t>次ページへ</a:t>
            </a:r>
          </a:p>
        </p:txBody>
      </p:sp>
      <p:cxnSp>
        <p:nvCxnSpPr>
          <p:cNvPr id="27" name="直線矢印コネクタ 26"/>
          <p:cNvCxnSpPr/>
          <p:nvPr/>
        </p:nvCxnSpPr>
        <p:spPr>
          <a:xfrm flipV="1">
            <a:off x="2633067" y="4852876"/>
            <a:ext cx="944685" cy="26798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28" name="オブジェクト 27"/>
          <p:cNvGraphicFramePr>
            <a:graphicFrameLocks noChangeAspect="1"/>
          </p:cNvGraphicFramePr>
          <p:nvPr>
            <p:extLst>
              <p:ext uri="{D42A27DB-BD31-4B8C-83A1-F6EECF244321}">
                <p14:modId xmlns:p14="http://schemas.microsoft.com/office/powerpoint/2010/main" val="2587936314"/>
              </p:ext>
            </p:extLst>
          </p:nvPr>
        </p:nvGraphicFramePr>
        <p:xfrm>
          <a:off x="4499992" y="2564904"/>
          <a:ext cx="3984625" cy="3814614"/>
        </p:xfrm>
        <a:graphic>
          <a:graphicData uri="http://schemas.openxmlformats.org/presentationml/2006/ole">
            <mc:AlternateContent xmlns:mc="http://schemas.openxmlformats.org/markup-compatibility/2006">
              <mc:Choice xmlns:v="urn:schemas-microsoft-com:vml" Requires="v">
                <p:oleObj name="Image" r:id="rId6" imgW="9523800" imgH="9117360" progId="Photoshop.Image.13">
                  <p:embed/>
                </p:oleObj>
              </mc:Choice>
              <mc:Fallback>
                <p:oleObj name="Image" r:id="rId6" imgW="9523800" imgH="9117360" progId="Photoshop.Image.13">
                  <p:embed/>
                  <p:pic>
                    <p:nvPicPr>
                      <p:cNvPr id="0" name=""/>
                      <p:cNvPicPr/>
                      <p:nvPr/>
                    </p:nvPicPr>
                    <p:blipFill>
                      <a:blip r:embed="rId7"/>
                      <a:stretch>
                        <a:fillRect/>
                      </a:stretch>
                    </p:blipFill>
                    <p:spPr>
                      <a:xfrm>
                        <a:off x="4499992" y="2564904"/>
                        <a:ext cx="3984625" cy="3814614"/>
                      </a:xfrm>
                      <a:prstGeom prst="rect">
                        <a:avLst/>
                      </a:prstGeom>
                      <a:ln>
                        <a:solidFill>
                          <a:schemeClr val="tx1"/>
                        </a:solidFill>
                      </a:ln>
                    </p:spPr>
                  </p:pic>
                </p:oleObj>
              </mc:Fallback>
            </mc:AlternateContent>
          </a:graphicData>
        </a:graphic>
      </p:graphicFrame>
      <p:sp>
        <p:nvSpPr>
          <p:cNvPr id="29" name="右矢印 28"/>
          <p:cNvSpPr/>
          <p:nvPr/>
        </p:nvSpPr>
        <p:spPr>
          <a:xfrm rot="5400000">
            <a:off x="2633956" y="3050653"/>
            <a:ext cx="285535" cy="287312"/>
          </a:xfrm>
          <a:prstGeom prst="rightArrow">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右矢印 29"/>
          <p:cNvSpPr/>
          <p:nvPr/>
        </p:nvSpPr>
        <p:spPr>
          <a:xfrm>
            <a:off x="4030064" y="4000721"/>
            <a:ext cx="285535" cy="287312"/>
          </a:xfrm>
          <a:prstGeom prst="rightArrow">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bwMode="auto">
          <a:xfrm>
            <a:off x="1007604" y="5120860"/>
            <a:ext cx="1625463" cy="430887"/>
          </a:xfrm>
          <a:prstGeom prst="rect">
            <a:avLst/>
          </a:prstGeom>
          <a:solidFill>
            <a:schemeClr val="bg1">
              <a:alpha val="75000"/>
            </a:schemeClr>
          </a:solidFill>
          <a:ln w="12700" cmpd="sng">
            <a:solidFill>
              <a:schemeClr val="tx1"/>
            </a:solidFill>
            <a:miter lim="800000"/>
            <a:headEnd/>
            <a:tailEnd/>
          </a:ln>
        </p:spPr>
        <p:txBody>
          <a:bodyPr wrap="square" rtlCol="0">
            <a:spAutoFit/>
          </a:bodyPr>
          <a:lstStyle/>
          <a:p>
            <a:r>
              <a:rPr lang="ja-JP" altLang="en-US" sz="1100" dirty="0"/>
              <a:t>委員の情報を「編集」します。</a:t>
            </a:r>
            <a:endParaRPr kumimoji="1" lang="ja-JP" altLang="en-US" sz="1100" dirty="0"/>
          </a:p>
        </p:txBody>
      </p:sp>
      <p:sp>
        <p:nvSpPr>
          <p:cNvPr id="32" name="テキスト ボックス 31"/>
          <p:cNvSpPr txBox="1"/>
          <p:nvPr/>
        </p:nvSpPr>
        <p:spPr bwMode="auto">
          <a:xfrm>
            <a:off x="323528" y="1562822"/>
            <a:ext cx="8064896" cy="338554"/>
          </a:xfrm>
          <a:prstGeom prst="rect">
            <a:avLst/>
          </a:prstGeom>
          <a:noFill/>
          <a:ln w="12700" cmpd="sng">
            <a:noFill/>
            <a:miter lim="800000"/>
            <a:headEnd/>
            <a:tailEnd/>
          </a:ln>
        </p:spPr>
        <p:txBody>
          <a:bodyPr wrap="square" rtlCol="0">
            <a:spAutoFit/>
          </a:bodyPr>
          <a:lstStyle/>
          <a:p>
            <a:r>
              <a:rPr kumimoji="1" lang="en-US" altLang="ja-JP" sz="1600" dirty="0"/>
              <a:t>※</a:t>
            </a:r>
            <a:r>
              <a:rPr kumimoji="1" lang="ja-JP" altLang="en-US" sz="1600" dirty="0"/>
              <a:t>委員は委員会から仮パスワードをもらっている場合は変更してください。</a:t>
            </a:r>
          </a:p>
        </p:txBody>
      </p:sp>
      <p:sp>
        <p:nvSpPr>
          <p:cNvPr id="33" name="テキスト ボックス 32"/>
          <p:cNvSpPr txBox="1"/>
          <p:nvPr/>
        </p:nvSpPr>
        <p:spPr bwMode="auto">
          <a:xfrm>
            <a:off x="2364940" y="5701860"/>
            <a:ext cx="1665124" cy="430887"/>
          </a:xfrm>
          <a:prstGeom prst="rect">
            <a:avLst/>
          </a:prstGeom>
          <a:solidFill>
            <a:schemeClr val="bg1">
              <a:alpha val="75000"/>
            </a:schemeClr>
          </a:solidFill>
          <a:ln w="12700" cmpd="sng">
            <a:solidFill>
              <a:schemeClr val="tx1"/>
            </a:solidFill>
            <a:miter lim="800000"/>
            <a:headEnd/>
            <a:tailEnd/>
          </a:ln>
        </p:spPr>
        <p:txBody>
          <a:bodyPr wrap="square" rtlCol="0">
            <a:spAutoFit/>
          </a:bodyPr>
          <a:lstStyle/>
          <a:p>
            <a:r>
              <a:rPr lang="ja-JP" altLang="en-US" sz="1100" b="1" dirty="0">
                <a:solidFill>
                  <a:srgbClr val="FF0000"/>
                </a:solidFill>
              </a:rPr>
              <a:t>ログインＩＤとパスワードの変更はこちらに入力</a:t>
            </a:r>
            <a:endParaRPr kumimoji="1" lang="ja-JP" altLang="en-US" sz="1100" b="1" dirty="0">
              <a:solidFill>
                <a:srgbClr val="FF0000"/>
              </a:solidFill>
            </a:endParaRPr>
          </a:p>
        </p:txBody>
      </p:sp>
      <p:cxnSp>
        <p:nvCxnSpPr>
          <p:cNvPr id="34" name="直線矢印コネクタ 33"/>
          <p:cNvCxnSpPr/>
          <p:nvPr/>
        </p:nvCxnSpPr>
        <p:spPr>
          <a:xfrm flipV="1">
            <a:off x="4229100" y="5687341"/>
            <a:ext cx="1059260" cy="17936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タイトル 1"/>
          <p:cNvSpPr>
            <a:spLocks noGrp="1"/>
          </p:cNvSpPr>
          <p:nvPr>
            <p:ph type="title"/>
          </p:nvPr>
        </p:nvSpPr>
        <p:spPr>
          <a:xfrm>
            <a:off x="457200" y="122238"/>
            <a:ext cx="7543800" cy="1295400"/>
          </a:xfrm>
        </p:spPr>
        <p:txBody>
          <a:bodyPr/>
          <a:lstStyle/>
          <a:p>
            <a:r>
              <a:rPr lang="ja-JP" altLang="en-US" sz="2800" dirty="0"/>
              <a:t>地区委員のパスワードの変更（地区委員）</a:t>
            </a:r>
            <a:endParaRPr kumimoji="1" lang="ja-JP" altLang="en-US" sz="2800" dirty="0"/>
          </a:p>
        </p:txBody>
      </p:sp>
    </p:spTree>
    <p:extLst>
      <p:ext uri="{BB962C8B-B14F-4D97-AF65-F5344CB8AC3E}">
        <p14:creationId xmlns:p14="http://schemas.microsoft.com/office/powerpoint/2010/main" val="11933947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ACE36654-D2CC-4DE7-B1DD-85D91D83365A}"/>
              </a:ext>
            </a:extLst>
          </p:cNvPr>
          <p:cNvSpPr>
            <a:spLocks noGrp="1"/>
          </p:cNvSpPr>
          <p:nvPr>
            <p:ph type="sldNum" sz="quarter" idx="12"/>
          </p:nvPr>
        </p:nvSpPr>
        <p:spPr/>
        <p:txBody>
          <a:bodyPr/>
          <a:lstStyle/>
          <a:p>
            <a:pPr>
              <a:defRPr/>
            </a:pPr>
            <a:fld id="{0331EEB5-871C-3C46-BA86-090CCFE8305C}" type="slidenum">
              <a:rPr lang="en-US" altLang="ja-JP" smtClean="0"/>
              <a:pPr>
                <a:defRPr/>
              </a:pPr>
              <a:t>5</a:t>
            </a:fld>
            <a:endParaRPr lang="en-US" altLang="ja-JP" dirty="0"/>
          </a:p>
        </p:txBody>
      </p:sp>
      <p:sp>
        <p:nvSpPr>
          <p:cNvPr id="5" name="スライド番号プレースホルダー 3">
            <a:extLst>
              <a:ext uri="{FF2B5EF4-FFF2-40B4-BE49-F238E27FC236}">
                <a16:creationId xmlns:a16="http://schemas.microsoft.com/office/drawing/2014/main" id="{179CFC35-C8C6-47C0-B620-AB9EE622A531}"/>
              </a:ext>
            </a:extLst>
          </p:cNvPr>
          <p:cNvSpPr txBox="1">
            <a:spLocks/>
          </p:cNvSpPr>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ja-JP"/>
            </a:defPPr>
            <a:lvl1pPr algn="r" rtl="0" eaLnBrk="1" fontAlgn="base" hangingPunct="1">
              <a:spcBef>
                <a:spcPct val="0"/>
              </a:spcBef>
              <a:spcAft>
                <a:spcPct val="0"/>
              </a:spcAft>
              <a:buClrTx/>
              <a:buSzTx/>
              <a:buFontTx/>
              <a:buNone/>
              <a:defRPr kumimoji="0" sz="1800"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2pPr>
            <a:lvl3pPr marL="9144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3pPr>
            <a:lvl4pPr marL="13716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4pPr>
            <a:lvl5pPr marL="18288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defRPr/>
            </a:pPr>
            <a:fld id="{0331EEB5-871C-3C46-BA86-090CCFE8305C}" type="slidenum">
              <a:rPr lang="en-US" altLang="ja-JP" smtClean="0"/>
              <a:pPr>
                <a:defRPr/>
              </a:pPr>
              <a:t>5</a:t>
            </a:fld>
            <a:endParaRPr lang="en-US" altLang="ja-JP" dirty="0"/>
          </a:p>
        </p:txBody>
      </p:sp>
      <p:sp>
        <p:nvSpPr>
          <p:cNvPr id="6" name="タイトル 1">
            <a:extLst>
              <a:ext uri="{FF2B5EF4-FFF2-40B4-BE49-F238E27FC236}">
                <a16:creationId xmlns:a16="http://schemas.microsoft.com/office/drawing/2014/main" id="{8CE07D95-298C-46CE-B122-5437A35149F5}"/>
              </a:ext>
            </a:extLst>
          </p:cNvPr>
          <p:cNvSpPr>
            <a:spLocks noGrp="1"/>
          </p:cNvSpPr>
          <p:nvPr>
            <p:ph type="title"/>
          </p:nvPr>
        </p:nvSpPr>
        <p:spPr>
          <a:xfrm>
            <a:off x="283488" y="159429"/>
            <a:ext cx="8001000" cy="1295400"/>
          </a:xfrm>
        </p:spPr>
        <p:txBody>
          <a:bodyPr/>
          <a:lstStyle/>
          <a:p>
            <a:r>
              <a:rPr lang="ja-JP" altLang="en-US" sz="2800" dirty="0"/>
              <a:t>クラブのログイン</a:t>
            </a:r>
          </a:p>
        </p:txBody>
      </p:sp>
      <p:cxnSp>
        <p:nvCxnSpPr>
          <p:cNvPr id="7" name="直線コネクタ 6">
            <a:extLst>
              <a:ext uri="{FF2B5EF4-FFF2-40B4-BE49-F238E27FC236}">
                <a16:creationId xmlns:a16="http://schemas.microsoft.com/office/drawing/2014/main" id="{58380781-EC36-4208-AD8D-4F82D6087D8D}"/>
              </a:ext>
            </a:extLst>
          </p:cNvPr>
          <p:cNvCxnSpPr/>
          <p:nvPr/>
        </p:nvCxnSpPr>
        <p:spPr>
          <a:xfrm>
            <a:off x="179512" y="1484784"/>
            <a:ext cx="89644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8" name="図 7">
            <a:extLst>
              <a:ext uri="{FF2B5EF4-FFF2-40B4-BE49-F238E27FC236}">
                <a16:creationId xmlns:a16="http://schemas.microsoft.com/office/drawing/2014/main" id="{AF9421A2-0C5C-4DA0-B661-CF551785EFD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51520" y="340592"/>
            <a:ext cx="1512168" cy="568128"/>
          </a:xfrm>
          <a:prstGeom prst="rect">
            <a:avLst/>
          </a:prstGeom>
        </p:spPr>
      </p:pic>
      <p:sp>
        <p:nvSpPr>
          <p:cNvPr id="9" name="スライド番号プレースホルダー 2">
            <a:extLst>
              <a:ext uri="{FF2B5EF4-FFF2-40B4-BE49-F238E27FC236}">
                <a16:creationId xmlns:a16="http://schemas.microsoft.com/office/drawing/2014/main" id="{D5E38B60-4DED-425B-9685-3BAAFD7BB80C}"/>
              </a:ext>
            </a:extLst>
          </p:cNvPr>
          <p:cNvSpPr txBox="1">
            <a:spLocks/>
          </p:cNvSpPr>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ja-JP"/>
            </a:defPPr>
            <a:lvl1pPr algn="r" rtl="0" eaLnBrk="1" fontAlgn="base" hangingPunct="1">
              <a:spcBef>
                <a:spcPct val="0"/>
              </a:spcBef>
              <a:spcAft>
                <a:spcPct val="0"/>
              </a:spcAft>
              <a:buClrTx/>
              <a:buSzTx/>
              <a:buFontTx/>
              <a:buNone/>
              <a:defRPr kumimoji="0" sz="1800"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2pPr>
            <a:lvl3pPr marL="9144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3pPr>
            <a:lvl4pPr marL="13716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4pPr>
            <a:lvl5pPr marL="18288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defRPr/>
            </a:pPr>
            <a:fld id="{0331EEB5-871C-3C46-BA86-090CCFE8305C}" type="slidenum">
              <a:rPr lang="en-US" altLang="ja-JP" smtClean="0"/>
              <a:pPr>
                <a:defRPr/>
              </a:pPr>
              <a:t>5</a:t>
            </a:fld>
            <a:endParaRPr lang="en-US" altLang="ja-JP" dirty="0"/>
          </a:p>
        </p:txBody>
      </p:sp>
      <p:sp>
        <p:nvSpPr>
          <p:cNvPr id="10" name="テキスト ボックス 9">
            <a:extLst>
              <a:ext uri="{FF2B5EF4-FFF2-40B4-BE49-F238E27FC236}">
                <a16:creationId xmlns:a16="http://schemas.microsoft.com/office/drawing/2014/main" id="{2A2BADF0-9504-45A6-B1E6-0A8C02917E06}"/>
              </a:ext>
            </a:extLst>
          </p:cNvPr>
          <p:cNvSpPr txBox="1"/>
          <p:nvPr/>
        </p:nvSpPr>
        <p:spPr bwMode="auto">
          <a:xfrm>
            <a:off x="827604" y="1830303"/>
            <a:ext cx="7056764" cy="2246769"/>
          </a:xfrm>
          <a:prstGeom prst="rect">
            <a:avLst/>
          </a:prstGeom>
          <a:noFill/>
          <a:ln w="12700" cmpd="sng">
            <a:solidFill>
              <a:schemeClr val="tx1"/>
            </a:solidFill>
            <a:miter lim="800000"/>
            <a:headEnd/>
            <a:tailEnd/>
          </a:ln>
        </p:spPr>
        <p:txBody>
          <a:bodyPr wrap="square" rtlCol="0">
            <a:spAutoFit/>
          </a:bodyPr>
          <a:lstStyle/>
          <a:p>
            <a:r>
              <a:rPr lang="ja-JP" altLang="en-US" sz="2000" dirty="0"/>
              <a:t>ログイン情報</a:t>
            </a:r>
            <a:endParaRPr lang="en-US" altLang="ja-JP" sz="2000" dirty="0"/>
          </a:p>
          <a:p>
            <a:r>
              <a:rPr lang="en-US" altLang="ja-JP" sz="2000" dirty="0"/>
              <a:t>URL</a:t>
            </a:r>
            <a:r>
              <a:rPr lang="ja-JP" altLang="en-US" sz="2000" dirty="0"/>
              <a:t>　　</a:t>
            </a:r>
            <a:r>
              <a:rPr lang="en-US" altLang="ja-JP" sz="2000" dirty="0"/>
              <a:t>https://yess.rijyec.org/mp/rijyec/mypage.php</a:t>
            </a:r>
          </a:p>
          <a:p>
            <a:r>
              <a:rPr lang="ja-JP" altLang="en-US" sz="2000" dirty="0"/>
              <a:t>ログイン</a:t>
            </a:r>
            <a:r>
              <a:rPr lang="en-US" altLang="ja-JP" sz="2000" dirty="0"/>
              <a:t>ID</a:t>
            </a:r>
            <a:r>
              <a:rPr lang="ja-JP" altLang="en-US" sz="2000" dirty="0"/>
              <a:t>：国際ロータリークラブ</a:t>
            </a:r>
            <a:r>
              <a:rPr lang="en-US" altLang="ja-JP" sz="2000" dirty="0"/>
              <a:t>ID</a:t>
            </a:r>
            <a:r>
              <a:rPr lang="ja-JP" altLang="en-US" sz="2000" dirty="0"/>
              <a:t>番号</a:t>
            </a:r>
            <a:endParaRPr lang="en-US" altLang="ja-JP" sz="2000" dirty="0"/>
          </a:p>
          <a:p>
            <a:r>
              <a:rPr lang="ja-JP" altLang="en-US" sz="2000" dirty="0"/>
              <a:t>パスワード：国際ロータリークラブ</a:t>
            </a:r>
            <a:r>
              <a:rPr lang="en-US" altLang="ja-JP" sz="2000" dirty="0"/>
              <a:t>ID</a:t>
            </a:r>
            <a:r>
              <a:rPr lang="ja-JP" altLang="en-US" sz="2000" dirty="0"/>
              <a:t>番号</a:t>
            </a:r>
          </a:p>
          <a:p>
            <a:endParaRPr lang="en-US" altLang="ja-JP" sz="2000" dirty="0"/>
          </a:p>
          <a:p>
            <a:r>
              <a:rPr kumimoji="1" lang="ja-JP" altLang="en-US" sz="2000" dirty="0"/>
              <a:t>パスワードは各クラブで変更をしてください。</a:t>
            </a:r>
            <a:endParaRPr kumimoji="1" lang="en-US" altLang="ja-JP" sz="2000" dirty="0"/>
          </a:p>
          <a:p>
            <a:r>
              <a:rPr lang="ja-JP" altLang="en-US" sz="2000" dirty="0"/>
              <a:t>変更したパスワードは</a:t>
            </a:r>
            <a:r>
              <a:rPr lang="ja-JP" altLang="en-US" sz="2000" u="sng" dirty="0">
                <a:solidFill>
                  <a:srgbClr val="FF0000"/>
                </a:solidFill>
              </a:rPr>
              <a:t>必ず次年度</a:t>
            </a:r>
            <a:r>
              <a:rPr lang="ja-JP" altLang="en-US" sz="2000" dirty="0"/>
              <a:t>に引き継いでください。</a:t>
            </a:r>
            <a:endParaRPr kumimoji="1" lang="ja-JP" altLang="en-US" sz="2000" dirty="0"/>
          </a:p>
        </p:txBody>
      </p:sp>
      <p:sp>
        <p:nvSpPr>
          <p:cNvPr id="11" name="テキスト ボックス 10">
            <a:extLst>
              <a:ext uri="{FF2B5EF4-FFF2-40B4-BE49-F238E27FC236}">
                <a16:creationId xmlns:a16="http://schemas.microsoft.com/office/drawing/2014/main" id="{48F9B06B-8CB2-40B2-B275-0AAA0EBDEF2D}"/>
              </a:ext>
            </a:extLst>
          </p:cNvPr>
          <p:cNvSpPr txBox="1"/>
          <p:nvPr/>
        </p:nvSpPr>
        <p:spPr bwMode="auto">
          <a:xfrm>
            <a:off x="827604" y="4370478"/>
            <a:ext cx="7344796" cy="1754326"/>
          </a:xfrm>
          <a:prstGeom prst="rect">
            <a:avLst/>
          </a:prstGeom>
          <a:noFill/>
          <a:ln w="12700" cmpd="sng">
            <a:noFill/>
            <a:miter lim="800000"/>
            <a:headEnd/>
            <a:tailEnd/>
          </a:ln>
        </p:spPr>
        <p:txBody>
          <a:bodyPr wrap="square" rtlCol="0">
            <a:spAutoFit/>
          </a:bodyPr>
          <a:lstStyle/>
          <a:p>
            <a:r>
              <a:rPr kumimoji="1" lang="ja-JP" altLang="en-US" b="1" u="sng" dirty="0"/>
              <a:t>クラブにお願いすること。</a:t>
            </a:r>
            <a:endParaRPr kumimoji="1" lang="en-US" altLang="ja-JP" b="1" u="sng" dirty="0"/>
          </a:p>
          <a:p>
            <a:r>
              <a:rPr kumimoji="1" lang="ja-JP" altLang="en-US" dirty="0">
                <a:latin typeface="ＭＳ Ｐ明朝" panose="02020600040205080304" pitchFamily="18" charset="-128"/>
                <a:ea typeface="ＭＳ Ｐ明朝" panose="02020600040205080304" pitchFamily="18" charset="-128"/>
              </a:rPr>
              <a:t>（以前の「学生、クラブ、学校、ホストファミリー一覧表」とほぼ同じ内容）</a:t>
            </a:r>
            <a:endParaRPr kumimoji="1" lang="en-US" altLang="ja-JP" dirty="0">
              <a:latin typeface="ＭＳ Ｐ明朝" panose="02020600040205080304" pitchFamily="18" charset="-128"/>
              <a:ea typeface="ＭＳ Ｐ明朝" panose="02020600040205080304" pitchFamily="18" charset="-128"/>
            </a:endParaRPr>
          </a:p>
          <a:p>
            <a:r>
              <a:rPr lang="ja-JP" altLang="en-US" dirty="0">
                <a:latin typeface="ＭＳ Ｐ明朝" panose="02020600040205080304" pitchFamily="18" charset="-128"/>
                <a:ea typeface="ＭＳ Ｐ明朝" panose="02020600040205080304" pitchFamily="18" charset="-128"/>
              </a:rPr>
              <a:t>１．クラブの住所など基本情報の入力</a:t>
            </a:r>
            <a:endParaRPr lang="en-US" altLang="ja-JP" dirty="0">
              <a:latin typeface="ＭＳ Ｐ明朝" panose="02020600040205080304" pitchFamily="18" charset="-128"/>
              <a:ea typeface="ＭＳ Ｐ明朝" panose="02020600040205080304" pitchFamily="18" charset="-128"/>
            </a:endParaRPr>
          </a:p>
          <a:p>
            <a:r>
              <a:rPr kumimoji="1" lang="ja-JP" altLang="en-US" dirty="0">
                <a:latin typeface="ＭＳ Ｐ明朝" panose="02020600040205080304" pitchFamily="18" charset="-128"/>
                <a:ea typeface="ＭＳ Ｐ明朝" panose="02020600040205080304" pitchFamily="18" charset="-128"/>
              </a:rPr>
              <a:t>２．会長、幹事、担当委員長、カウンセラーの情報を入力</a:t>
            </a:r>
            <a:endParaRPr lang="en-US" altLang="ja-JP" dirty="0">
              <a:latin typeface="ＭＳ Ｐ明朝" panose="02020600040205080304" pitchFamily="18" charset="-128"/>
              <a:ea typeface="ＭＳ Ｐ明朝" panose="02020600040205080304" pitchFamily="18" charset="-128"/>
            </a:endParaRPr>
          </a:p>
          <a:p>
            <a:r>
              <a:rPr kumimoji="1" lang="ja-JP" altLang="en-US" dirty="0">
                <a:latin typeface="ＭＳ Ｐ明朝" panose="02020600040205080304" pitchFamily="18" charset="-128"/>
                <a:ea typeface="ＭＳ Ｐ明朝" panose="02020600040205080304" pitchFamily="18" charset="-128"/>
              </a:rPr>
              <a:t>３</a:t>
            </a:r>
            <a:r>
              <a:rPr lang="ja-JP" altLang="en-US" dirty="0">
                <a:latin typeface="ＭＳ Ｐ明朝" panose="02020600040205080304" pitchFamily="18" charset="-128"/>
                <a:ea typeface="ＭＳ Ｐ明朝" panose="02020600040205080304" pitchFamily="18" charset="-128"/>
              </a:rPr>
              <a:t>．</a:t>
            </a:r>
            <a:r>
              <a:rPr kumimoji="1" lang="ja-JP" altLang="en-US" dirty="0">
                <a:latin typeface="ＭＳ Ｐ明朝" panose="02020600040205080304" pitchFamily="18" charset="-128"/>
                <a:ea typeface="ＭＳ Ｐ明朝" panose="02020600040205080304" pitchFamily="18" charset="-128"/>
              </a:rPr>
              <a:t>カウンセラーレポートのアップロード</a:t>
            </a:r>
            <a:endParaRPr kumimoji="1" lang="en-US" altLang="ja-JP" dirty="0">
              <a:latin typeface="ＭＳ Ｐ明朝" panose="02020600040205080304" pitchFamily="18" charset="-128"/>
              <a:ea typeface="ＭＳ Ｐ明朝" panose="02020600040205080304" pitchFamily="18" charset="-128"/>
            </a:endParaRPr>
          </a:p>
          <a:p>
            <a:r>
              <a:rPr lang="ja-JP" altLang="en-US" dirty="0">
                <a:latin typeface="ＭＳ Ｐ明朝" panose="02020600040205080304" pitchFamily="18" charset="-128"/>
                <a:ea typeface="ＭＳ Ｐ明朝" panose="02020600040205080304" pitchFamily="18" charset="-128"/>
              </a:rPr>
              <a:t>４．地区外異動届のアップロード</a:t>
            </a:r>
            <a:endParaRPr kumimoji="1" lang="en-US" altLang="ja-JP" dirty="0">
              <a:latin typeface="ＭＳ Ｐ明朝" panose="02020600040205080304" pitchFamily="18" charset="-128"/>
              <a:ea typeface="ＭＳ Ｐ明朝" panose="02020600040205080304" pitchFamily="18" charset="-128"/>
            </a:endParaRPr>
          </a:p>
        </p:txBody>
      </p:sp>
      <p:pic>
        <p:nvPicPr>
          <p:cNvPr id="2" name="図 1">
            <a:extLst>
              <a:ext uri="{FF2B5EF4-FFF2-40B4-BE49-F238E27FC236}">
                <a16:creationId xmlns:a16="http://schemas.microsoft.com/office/drawing/2014/main" id="{1AA65D6D-227D-B23D-815C-F661CA5A283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14681" y="2689681"/>
            <a:ext cx="1285875" cy="1285875"/>
          </a:xfrm>
          <a:prstGeom prst="rect">
            <a:avLst/>
          </a:prstGeom>
        </p:spPr>
      </p:pic>
      <p:sp>
        <p:nvSpPr>
          <p:cNvPr id="3" name="テキスト ボックス 2">
            <a:extLst>
              <a:ext uri="{FF2B5EF4-FFF2-40B4-BE49-F238E27FC236}">
                <a16:creationId xmlns:a16="http://schemas.microsoft.com/office/drawing/2014/main" id="{D75C797C-E34F-87F5-96EC-F80EF443F98A}"/>
              </a:ext>
            </a:extLst>
          </p:cNvPr>
          <p:cNvSpPr txBox="1"/>
          <p:nvPr/>
        </p:nvSpPr>
        <p:spPr bwMode="auto">
          <a:xfrm>
            <a:off x="7057849" y="2363053"/>
            <a:ext cx="1599540" cy="292388"/>
          </a:xfrm>
          <a:prstGeom prst="rect">
            <a:avLst/>
          </a:prstGeom>
          <a:solidFill>
            <a:schemeClr val="bg1"/>
          </a:solidFill>
          <a:ln w="12700" cmpd="sng">
            <a:solidFill>
              <a:schemeClr val="tx1"/>
            </a:solidFill>
            <a:miter lim="800000"/>
            <a:headEnd/>
            <a:tailEnd/>
          </a:ln>
        </p:spPr>
        <p:txBody>
          <a:bodyPr wrap="square" rtlCol="0">
            <a:spAutoFit/>
          </a:bodyPr>
          <a:lstStyle/>
          <a:p>
            <a:pPr algn="ctr"/>
            <a:r>
              <a:rPr kumimoji="1" lang="en-US" altLang="ja-JP" sz="1300" dirty="0"/>
              <a:t>PC</a:t>
            </a:r>
            <a:r>
              <a:rPr kumimoji="1" lang="ja-JP" altLang="en-US" sz="1300" dirty="0"/>
              <a:t>、タブレット用</a:t>
            </a:r>
          </a:p>
        </p:txBody>
      </p:sp>
    </p:spTree>
    <p:extLst>
      <p:ext uri="{BB962C8B-B14F-4D97-AF65-F5344CB8AC3E}">
        <p14:creationId xmlns:p14="http://schemas.microsoft.com/office/powerpoint/2010/main" val="3683914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74E6D1E-3DE1-4434-A984-3F73B257C583}"/>
              </a:ext>
            </a:extLst>
          </p:cNvPr>
          <p:cNvSpPr>
            <a:spLocks noGrp="1"/>
          </p:cNvSpPr>
          <p:nvPr>
            <p:ph type="title"/>
          </p:nvPr>
        </p:nvSpPr>
        <p:spPr/>
        <p:txBody>
          <a:bodyPr/>
          <a:lstStyle/>
          <a:p>
            <a:r>
              <a:rPr kumimoji="1" lang="ja-JP" altLang="en-US" dirty="0"/>
              <a:t>クラブのパスワード変更</a:t>
            </a:r>
          </a:p>
        </p:txBody>
      </p:sp>
      <p:sp>
        <p:nvSpPr>
          <p:cNvPr id="4" name="スライド番号プレースホルダー 3">
            <a:extLst>
              <a:ext uri="{FF2B5EF4-FFF2-40B4-BE49-F238E27FC236}">
                <a16:creationId xmlns:a16="http://schemas.microsoft.com/office/drawing/2014/main" id="{835A3661-631E-4F46-875C-CA2887497273}"/>
              </a:ext>
            </a:extLst>
          </p:cNvPr>
          <p:cNvSpPr>
            <a:spLocks noGrp="1"/>
          </p:cNvSpPr>
          <p:nvPr>
            <p:ph type="sldNum" sz="quarter" idx="12"/>
          </p:nvPr>
        </p:nvSpPr>
        <p:spPr/>
        <p:txBody>
          <a:bodyPr/>
          <a:lstStyle/>
          <a:p>
            <a:pPr>
              <a:defRPr/>
            </a:pPr>
            <a:fld id="{0331EEB5-871C-3C46-BA86-090CCFE8305C}" type="slidenum">
              <a:rPr lang="en-US" altLang="ja-JP" smtClean="0"/>
              <a:pPr>
                <a:defRPr/>
              </a:pPr>
              <a:t>6</a:t>
            </a:fld>
            <a:endParaRPr lang="en-US" altLang="ja-JP" dirty="0"/>
          </a:p>
        </p:txBody>
      </p:sp>
      <p:pic>
        <p:nvPicPr>
          <p:cNvPr id="5" name="図 4">
            <a:extLst>
              <a:ext uri="{FF2B5EF4-FFF2-40B4-BE49-F238E27FC236}">
                <a16:creationId xmlns:a16="http://schemas.microsoft.com/office/drawing/2014/main" id="{FB29CA45-1A33-4F82-864B-FD7D85B2820E}"/>
              </a:ext>
            </a:extLst>
          </p:cNvPr>
          <p:cNvPicPr>
            <a:picLocks noChangeAspect="1"/>
          </p:cNvPicPr>
          <p:nvPr/>
        </p:nvPicPr>
        <p:blipFill rotWithShape="1">
          <a:blip r:embed="rId2"/>
          <a:srcRect l="-1" t="34014" r="48069" b="18293"/>
          <a:stretch/>
        </p:blipFill>
        <p:spPr>
          <a:xfrm>
            <a:off x="466419" y="1700808"/>
            <a:ext cx="3466728" cy="2317792"/>
          </a:xfrm>
          <a:prstGeom prst="rect">
            <a:avLst/>
          </a:prstGeom>
          <a:ln>
            <a:solidFill>
              <a:schemeClr val="bg2">
                <a:lumMod val="75000"/>
              </a:schemeClr>
            </a:solidFill>
          </a:ln>
        </p:spPr>
      </p:pic>
      <p:cxnSp>
        <p:nvCxnSpPr>
          <p:cNvPr id="7" name="直線矢印コネクタ 6">
            <a:extLst>
              <a:ext uri="{FF2B5EF4-FFF2-40B4-BE49-F238E27FC236}">
                <a16:creationId xmlns:a16="http://schemas.microsoft.com/office/drawing/2014/main" id="{40BD7C51-4B16-4840-9C54-6AEAD0CF2547}"/>
              </a:ext>
            </a:extLst>
          </p:cNvPr>
          <p:cNvCxnSpPr/>
          <p:nvPr/>
        </p:nvCxnSpPr>
        <p:spPr>
          <a:xfrm flipH="1">
            <a:off x="2699792" y="2204864"/>
            <a:ext cx="360040" cy="14401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 name="テキスト ボックス 7">
            <a:extLst>
              <a:ext uri="{FF2B5EF4-FFF2-40B4-BE49-F238E27FC236}">
                <a16:creationId xmlns:a16="http://schemas.microsoft.com/office/drawing/2014/main" id="{68277B3E-3A12-4F3E-BE80-1D599F10BF7E}"/>
              </a:ext>
            </a:extLst>
          </p:cNvPr>
          <p:cNvSpPr txBox="1"/>
          <p:nvPr/>
        </p:nvSpPr>
        <p:spPr bwMode="auto">
          <a:xfrm>
            <a:off x="3059832" y="2060848"/>
            <a:ext cx="1512168" cy="292388"/>
          </a:xfrm>
          <a:prstGeom prst="rect">
            <a:avLst/>
          </a:prstGeom>
          <a:solidFill>
            <a:schemeClr val="bg1"/>
          </a:solidFill>
          <a:ln w="12700" cmpd="sng">
            <a:solidFill>
              <a:schemeClr val="tx1"/>
            </a:solidFill>
            <a:miter lim="800000"/>
            <a:headEnd/>
            <a:tailEnd/>
          </a:ln>
        </p:spPr>
        <p:txBody>
          <a:bodyPr wrap="square" rtlCol="0">
            <a:spAutoFit/>
          </a:bodyPr>
          <a:lstStyle/>
          <a:p>
            <a:r>
              <a:rPr kumimoji="1" lang="ja-JP" altLang="en-US" sz="1300" dirty="0"/>
              <a:t>クラブ名をクリック</a:t>
            </a:r>
          </a:p>
        </p:txBody>
      </p:sp>
      <p:pic>
        <p:nvPicPr>
          <p:cNvPr id="9" name="図 8">
            <a:extLst>
              <a:ext uri="{FF2B5EF4-FFF2-40B4-BE49-F238E27FC236}">
                <a16:creationId xmlns:a16="http://schemas.microsoft.com/office/drawing/2014/main" id="{47AEFA6D-3C44-4177-9137-89FA81E8BD3F}"/>
              </a:ext>
            </a:extLst>
          </p:cNvPr>
          <p:cNvPicPr>
            <a:picLocks noChangeAspect="1"/>
          </p:cNvPicPr>
          <p:nvPr/>
        </p:nvPicPr>
        <p:blipFill rotWithShape="1">
          <a:blip r:embed="rId3"/>
          <a:srcRect t="29000" r="1344" b="50000"/>
          <a:stretch/>
        </p:blipFill>
        <p:spPr>
          <a:xfrm>
            <a:off x="2339752" y="3174451"/>
            <a:ext cx="5269963" cy="1091593"/>
          </a:xfrm>
          <a:prstGeom prst="rect">
            <a:avLst/>
          </a:prstGeom>
          <a:ln>
            <a:solidFill>
              <a:schemeClr val="bg2">
                <a:lumMod val="75000"/>
              </a:schemeClr>
            </a:solidFill>
          </a:ln>
        </p:spPr>
      </p:pic>
      <p:cxnSp>
        <p:nvCxnSpPr>
          <p:cNvPr id="11" name="直線矢印コネクタ 10">
            <a:extLst>
              <a:ext uri="{FF2B5EF4-FFF2-40B4-BE49-F238E27FC236}">
                <a16:creationId xmlns:a16="http://schemas.microsoft.com/office/drawing/2014/main" id="{F0A77622-D41A-4E74-9708-3AEF80D3310B}"/>
              </a:ext>
            </a:extLst>
          </p:cNvPr>
          <p:cNvCxnSpPr/>
          <p:nvPr/>
        </p:nvCxnSpPr>
        <p:spPr>
          <a:xfrm>
            <a:off x="6553200" y="2852936"/>
            <a:ext cx="827112" cy="62204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5702568D-C4C1-4B32-8AA3-5BAA50645F3F}"/>
              </a:ext>
            </a:extLst>
          </p:cNvPr>
          <p:cNvSpPr txBox="1"/>
          <p:nvPr/>
        </p:nvSpPr>
        <p:spPr bwMode="auto">
          <a:xfrm>
            <a:off x="5797116" y="2534362"/>
            <a:ext cx="1512168" cy="292388"/>
          </a:xfrm>
          <a:prstGeom prst="rect">
            <a:avLst/>
          </a:prstGeom>
          <a:solidFill>
            <a:schemeClr val="bg1"/>
          </a:solidFill>
          <a:ln w="12700" cmpd="sng">
            <a:solidFill>
              <a:schemeClr val="tx1"/>
            </a:solidFill>
            <a:miter lim="800000"/>
            <a:headEnd/>
            <a:tailEnd/>
          </a:ln>
        </p:spPr>
        <p:txBody>
          <a:bodyPr wrap="square" rtlCol="0">
            <a:spAutoFit/>
          </a:bodyPr>
          <a:lstStyle/>
          <a:p>
            <a:r>
              <a:rPr kumimoji="1" lang="ja-JP" altLang="en-US" sz="1300" dirty="0"/>
              <a:t>編集をクリック</a:t>
            </a:r>
          </a:p>
        </p:txBody>
      </p:sp>
      <p:pic>
        <p:nvPicPr>
          <p:cNvPr id="13" name="図 12">
            <a:extLst>
              <a:ext uri="{FF2B5EF4-FFF2-40B4-BE49-F238E27FC236}">
                <a16:creationId xmlns:a16="http://schemas.microsoft.com/office/drawing/2014/main" id="{3D73F9D0-3F12-4C66-A668-EC970E3F4670}"/>
              </a:ext>
            </a:extLst>
          </p:cNvPr>
          <p:cNvPicPr>
            <a:picLocks noChangeAspect="1"/>
          </p:cNvPicPr>
          <p:nvPr/>
        </p:nvPicPr>
        <p:blipFill>
          <a:blip r:embed="rId4"/>
          <a:stretch>
            <a:fillRect/>
          </a:stretch>
        </p:blipFill>
        <p:spPr>
          <a:xfrm>
            <a:off x="3203848" y="3562426"/>
            <a:ext cx="3024336" cy="2930384"/>
          </a:xfrm>
          <a:prstGeom prst="rect">
            <a:avLst/>
          </a:prstGeom>
        </p:spPr>
      </p:pic>
      <p:cxnSp>
        <p:nvCxnSpPr>
          <p:cNvPr id="15" name="直線矢印コネクタ 14">
            <a:extLst>
              <a:ext uri="{FF2B5EF4-FFF2-40B4-BE49-F238E27FC236}">
                <a16:creationId xmlns:a16="http://schemas.microsoft.com/office/drawing/2014/main" id="{5BF387CE-F062-4FAA-B61F-1EDDE5A5BFD1}"/>
              </a:ext>
            </a:extLst>
          </p:cNvPr>
          <p:cNvCxnSpPr>
            <a:cxnSpLocks/>
          </p:cNvCxnSpPr>
          <p:nvPr/>
        </p:nvCxnSpPr>
        <p:spPr>
          <a:xfrm flipH="1">
            <a:off x="4572000" y="5231795"/>
            <a:ext cx="2160240" cy="510167"/>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2DC237D6-B52F-44F2-BFE1-F838CAF1C1BC}"/>
              </a:ext>
            </a:extLst>
          </p:cNvPr>
          <p:cNvSpPr txBox="1"/>
          <p:nvPr/>
        </p:nvSpPr>
        <p:spPr bwMode="auto">
          <a:xfrm>
            <a:off x="6732240" y="4923629"/>
            <a:ext cx="1656184" cy="692497"/>
          </a:xfrm>
          <a:prstGeom prst="rect">
            <a:avLst/>
          </a:prstGeom>
          <a:solidFill>
            <a:schemeClr val="bg1"/>
          </a:solidFill>
          <a:ln w="12700" cmpd="sng">
            <a:solidFill>
              <a:schemeClr val="tx1"/>
            </a:solidFill>
            <a:miter lim="800000"/>
            <a:headEnd/>
            <a:tailEnd/>
          </a:ln>
        </p:spPr>
        <p:txBody>
          <a:bodyPr wrap="square" rtlCol="0">
            <a:spAutoFit/>
          </a:bodyPr>
          <a:lstStyle/>
          <a:p>
            <a:r>
              <a:rPr kumimoji="1" lang="ja-JP" altLang="en-US" sz="1300" dirty="0"/>
              <a:t>ログイン</a:t>
            </a:r>
            <a:r>
              <a:rPr kumimoji="1" lang="en-US" altLang="ja-JP" sz="1300" dirty="0"/>
              <a:t>ID</a:t>
            </a:r>
            <a:r>
              <a:rPr kumimoji="1" lang="ja-JP" altLang="en-US" sz="1300" dirty="0" err="1"/>
              <a:t>、</a:t>
            </a:r>
            <a:r>
              <a:rPr kumimoji="1" lang="ja-JP" altLang="en-US" sz="1300" dirty="0"/>
              <a:t>パスワードを変更して登録します。</a:t>
            </a:r>
          </a:p>
        </p:txBody>
      </p:sp>
    </p:spTree>
    <p:extLst>
      <p:ext uri="{BB962C8B-B14F-4D97-AF65-F5344CB8AC3E}">
        <p14:creationId xmlns:p14="http://schemas.microsoft.com/office/powerpoint/2010/main" val="10434132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a:extLst>
              <a:ext uri="{FF2B5EF4-FFF2-40B4-BE49-F238E27FC236}">
                <a16:creationId xmlns:a16="http://schemas.microsoft.com/office/drawing/2014/main" id="{4C94DE16-81CB-4A16-98A1-AEA9612589DA}"/>
              </a:ext>
            </a:extLst>
          </p:cNvPr>
          <p:cNvSpPr>
            <a:spLocks noGrp="1"/>
          </p:cNvSpPr>
          <p:nvPr>
            <p:ph type="sldNum" sz="quarter" idx="12"/>
          </p:nvPr>
        </p:nvSpPr>
        <p:spPr/>
        <p:txBody>
          <a:bodyPr/>
          <a:lstStyle/>
          <a:p>
            <a:pPr>
              <a:defRPr/>
            </a:pPr>
            <a:fld id="{0331EEB5-871C-3C46-BA86-090CCFE8305C}" type="slidenum">
              <a:rPr lang="en-US" altLang="ja-JP" smtClean="0"/>
              <a:pPr>
                <a:defRPr/>
              </a:pPr>
              <a:t>7</a:t>
            </a:fld>
            <a:endParaRPr lang="en-US" altLang="ja-JP" dirty="0"/>
          </a:p>
        </p:txBody>
      </p:sp>
      <p:pic>
        <p:nvPicPr>
          <p:cNvPr id="5" name="図 4">
            <a:extLst>
              <a:ext uri="{FF2B5EF4-FFF2-40B4-BE49-F238E27FC236}">
                <a16:creationId xmlns:a16="http://schemas.microsoft.com/office/drawing/2014/main" id="{80903A0A-FE88-4031-B134-3B900BD9F53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59940" y="3212976"/>
            <a:ext cx="6173780" cy="4344339"/>
          </a:xfrm>
          <a:prstGeom prst="rect">
            <a:avLst/>
          </a:prstGeom>
          <a:effectLst>
            <a:outerShdw blurRad="50800" dist="50800" dir="5400000" algn="ctr" rotWithShape="0">
              <a:schemeClr val="tx1"/>
            </a:outerShdw>
          </a:effectLst>
        </p:spPr>
      </p:pic>
      <p:sp>
        <p:nvSpPr>
          <p:cNvPr id="6" name="タイトル 1">
            <a:extLst>
              <a:ext uri="{FF2B5EF4-FFF2-40B4-BE49-F238E27FC236}">
                <a16:creationId xmlns:a16="http://schemas.microsoft.com/office/drawing/2014/main" id="{F691780C-92FB-44D5-B672-10A48B37216F}"/>
              </a:ext>
            </a:extLst>
          </p:cNvPr>
          <p:cNvSpPr>
            <a:spLocks noGrp="1"/>
          </p:cNvSpPr>
          <p:nvPr>
            <p:ph type="title"/>
          </p:nvPr>
        </p:nvSpPr>
        <p:spPr>
          <a:xfrm>
            <a:off x="251520" y="646044"/>
            <a:ext cx="8001000" cy="622716"/>
          </a:xfrm>
        </p:spPr>
        <p:txBody>
          <a:bodyPr/>
          <a:lstStyle/>
          <a:p>
            <a:r>
              <a:rPr lang="ja-JP" altLang="en-US" sz="2800" dirty="0"/>
              <a:t>学生のログイン</a:t>
            </a:r>
          </a:p>
        </p:txBody>
      </p:sp>
      <p:cxnSp>
        <p:nvCxnSpPr>
          <p:cNvPr id="7" name="直線コネクタ 6">
            <a:extLst>
              <a:ext uri="{FF2B5EF4-FFF2-40B4-BE49-F238E27FC236}">
                <a16:creationId xmlns:a16="http://schemas.microsoft.com/office/drawing/2014/main" id="{222BD310-DDE9-4AAB-AB8B-FA4C6108B6F2}"/>
              </a:ext>
            </a:extLst>
          </p:cNvPr>
          <p:cNvCxnSpPr/>
          <p:nvPr/>
        </p:nvCxnSpPr>
        <p:spPr>
          <a:xfrm>
            <a:off x="166213" y="1268760"/>
            <a:ext cx="89644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スライド番号プレースホルダー 2">
            <a:extLst>
              <a:ext uri="{FF2B5EF4-FFF2-40B4-BE49-F238E27FC236}">
                <a16:creationId xmlns:a16="http://schemas.microsoft.com/office/drawing/2014/main" id="{BEB51B74-F1D2-4569-9E86-560BA546FC91}"/>
              </a:ext>
            </a:extLst>
          </p:cNvPr>
          <p:cNvSpPr txBox="1">
            <a:spLocks/>
          </p:cNvSpPr>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ja-JP"/>
            </a:defPPr>
            <a:lvl1pPr algn="r" rtl="0" eaLnBrk="1" fontAlgn="base" hangingPunct="1">
              <a:spcBef>
                <a:spcPct val="0"/>
              </a:spcBef>
              <a:spcAft>
                <a:spcPct val="0"/>
              </a:spcAft>
              <a:buClrTx/>
              <a:buSzTx/>
              <a:buFontTx/>
              <a:buNone/>
              <a:defRPr kumimoji="0" sz="1800"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2pPr>
            <a:lvl3pPr marL="9144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3pPr>
            <a:lvl4pPr marL="13716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4pPr>
            <a:lvl5pPr marL="1828800" algn="l" rtl="0" eaLnBrk="0" fontAlgn="base" hangingPunct="0">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defRPr/>
            </a:pPr>
            <a:fld id="{0331EEB5-871C-3C46-BA86-090CCFE8305C}" type="slidenum">
              <a:rPr lang="en-US" altLang="ja-JP" smtClean="0"/>
              <a:pPr>
                <a:defRPr/>
              </a:pPr>
              <a:t>7</a:t>
            </a:fld>
            <a:endParaRPr lang="en-US" altLang="ja-JP" dirty="0"/>
          </a:p>
        </p:txBody>
      </p:sp>
      <p:sp>
        <p:nvSpPr>
          <p:cNvPr id="9" name="テキスト ボックス 8">
            <a:extLst>
              <a:ext uri="{FF2B5EF4-FFF2-40B4-BE49-F238E27FC236}">
                <a16:creationId xmlns:a16="http://schemas.microsoft.com/office/drawing/2014/main" id="{991E65B5-7850-42E3-9AD3-47006CC88596}"/>
              </a:ext>
            </a:extLst>
          </p:cNvPr>
          <p:cNvSpPr txBox="1"/>
          <p:nvPr/>
        </p:nvSpPr>
        <p:spPr bwMode="auto">
          <a:xfrm>
            <a:off x="583554" y="1782818"/>
            <a:ext cx="5572622" cy="1169551"/>
          </a:xfrm>
          <a:prstGeom prst="rect">
            <a:avLst/>
          </a:prstGeom>
          <a:solidFill>
            <a:schemeClr val="bg1"/>
          </a:solidFill>
          <a:ln w="12700" cmpd="sng">
            <a:solidFill>
              <a:schemeClr val="tx1"/>
            </a:solidFill>
            <a:miter lim="800000"/>
            <a:headEnd/>
            <a:tailEnd/>
          </a:ln>
        </p:spPr>
        <p:txBody>
          <a:bodyPr wrap="square" rtlCol="0">
            <a:spAutoFit/>
          </a:bodyPr>
          <a:lstStyle/>
          <a:p>
            <a:r>
              <a:rPr lang="en-US" altLang="ja-JP" sz="1400" dirty="0"/>
              <a:t>URL</a:t>
            </a:r>
            <a:r>
              <a:rPr lang="ja-JP" altLang="en-US" sz="1400" dirty="0"/>
              <a:t>　　</a:t>
            </a:r>
            <a:r>
              <a:rPr lang="en-US" altLang="ja-JP" sz="1400" dirty="0"/>
              <a:t>https://yess.rijyec.org/mp/rijyec/mypage.php</a:t>
            </a:r>
          </a:p>
          <a:p>
            <a:r>
              <a:rPr lang="ja-JP" altLang="en-US" sz="1400" dirty="0"/>
              <a:t>ログイン</a:t>
            </a:r>
            <a:r>
              <a:rPr lang="en-US" altLang="ja-JP" sz="1400" dirty="0"/>
              <a:t>ID</a:t>
            </a:r>
            <a:r>
              <a:rPr lang="ja-JP" altLang="en-US" sz="1400" dirty="0"/>
              <a:t>：応募時登録メールアドレス</a:t>
            </a:r>
            <a:endParaRPr lang="en-US" altLang="ja-JP" sz="1400" dirty="0"/>
          </a:p>
          <a:p>
            <a:r>
              <a:rPr kumimoji="1" lang="ja-JP" altLang="en-US" sz="1400" dirty="0"/>
              <a:t>パスワード：電話番号（</a:t>
            </a:r>
            <a:r>
              <a:rPr lang="ja-JP" altLang="en-US" sz="1400" dirty="0"/>
              <a:t>いえ電、</a:t>
            </a:r>
            <a:r>
              <a:rPr kumimoji="1" lang="ja-JP" altLang="en-US" sz="1400" dirty="0"/>
              <a:t>ハイフン無し）</a:t>
            </a:r>
            <a:endParaRPr kumimoji="1" lang="en-US" altLang="ja-JP" sz="1400" dirty="0"/>
          </a:p>
          <a:p>
            <a:r>
              <a:rPr lang="en-US" altLang="ja-JP" sz="1400" dirty="0">
                <a:solidFill>
                  <a:srgbClr val="FF0000"/>
                </a:solidFill>
              </a:rPr>
              <a:t>※</a:t>
            </a:r>
            <a:r>
              <a:rPr lang="ja-JP" altLang="en-US" sz="1400" dirty="0">
                <a:solidFill>
                  <a:srgbClr val="FF0000"/>
                </a:solidFill>
              </a:rPr>
              <a:t>渡航前にログインの確認をしてレポートをアップテストをしてください</a:t>
            </a:r>
            <a:r>
              <a:rPr lang="ja-JP" altLang="en-US" sz="1400" dirty="0"/>
              <a:t>。</a:t>
            </a:r>
            <a:endParaRPr lang="en-US" altLang="ja-JP" sz="1400" dirty="0"/>
          </a:p>
          <a:p>
            <a:r>
              <a:rPr kumimoji="1" lang="en-US" altLang="ja-JP" sz="1400" dirty="0">
                <a:solidFill>
                  <a:srgbClr val="FF0000"/>
                </a:solidFill>
              </a:rPr>
              <a:t>※</a:t>
            </a:r>
            <a:r>
              <a:rPr kumimoji="1" lang="ja-JP" altLang="en-US" sz="1400" dirty="0">
                <a:solidFill>
                  <a:srgbClr val="FF0000"/>
                </a:solidFill>
              </a:rPr>
              <a:t>パスワードは自分で変更してください。</a:t>
            </a:r>
            <a:endParaRPr kumimoji="1" lang="en-US" altLang="ja-JP" sz="1400" dirty="0">
              <a:solidFill>
                <a:srgbClr val="FF0000"/>
              </a:solidFill>
            </a:endParaRPr>
          </a:p>
        </p:txBody>
      </p:sp>
      <p:sp>
        <p:nvSpPr>
          <p:cNvPr id="10" name="正方形/長方形 9">
            <a:extLst>
              <a:ext uri="{FF2B5EF4-FFF2-40B4-BE49-F238E27FC236}">
                <a16:creationId xmlns:a16="http://schemas.microsoft.com/office/drawing/2014/main" id="{4D8454A0-49CF-44EE-99B7-7CB6AD2B4AD5}"/>
              </a:ext>
            </a:extLst>
          </p:cNvPr>
          <p:cNvSpPr/>
          <p:nvPr/>
        </p:nvSpPr>
        <p:spPr>
          <a:xfrm>
            <a:off x="411646" y="1350257"/>
            <a:ext cx="1452642" cy="369332"/>
          </a:xfrm>
          <a:prstGeom prst="rect">
            <a:avLst/>
          </a:prstGeom>
        </p:spPr>
        <p:txBody>
          <a:bodyPr wrap="none">
            <a:spAutoFit/>
          </a:bodyPr>
          <a:lstStyle/>
          <a:p>
            <a:r>
              <a:rPr lang="ja-JP" altLang="en-US" dirty="0"/>
              <a:t>ログイン情報</a:t>
            </a:r>
            <a:endParaRPr lang="en-US" altLang="ja-JP" dirty="0"/>
          </a:p>
        </p:txBody>
      </p:sp>
      <p:sp>
        <p:nvSpPr>
          <p:cNvPr id="11" name="円/楕円 12">
            <a:extLst>
              <a:ext uri="{FF2B5EF4-FFF2-40B4-BE49-F238E27FC236}">
                <a16:creationId xmlns:a16="http://schemas.microsoft.com/office/drawing/2014/main" id="{C341E814-DF6E-4D36-AD8F-322A556193B3}"/>
              </a:ext>
            </a:extLst>
          </p:cNvPr>
          <p:cNvSpPr/>
          <p:nvPr/>
        </p:nvSpPr>
        <p:spPr>
          <a:xfrm>
            <a:off x="5817521" y="5311363"/>
            <a:ext cx="539218" cy="212917"/>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pic>
        <p:nvPicPr>
          <p:cNvPr id="12" name="図 11">
            <a:extLst>
              <a:ext uri="{FF2B5EF4-FFF2-40B4-BE49-F238E27FC236}">
                <a16:creationId xmlns:a16="http://schemas.microsoft.com/office/drawing/2014/main" id="{0157BDAE-AFBC-427A-9640-51DE094BC571}"/>
              </a:ext>
            </a:extLst>
          </p:cNvPr>
          <p:cNvPicPr>
            <a:picLocks noChangeAspect="1"/>
          </p:cNvPicPr>
          <p:nvPr/>
        </p:nvPicPr>
        <p:blipFill rotWithShape="1">
          <a:blip r:embed="rId3">
            <a:extLst>
              <a:ext uri="{28A0092B-C50C-407E-A947-70E740481C1C}">
                <a14:useLocalDpi xmlns:a14="http://schemas.microsoft.com/office/drawing/2010/main" val="0"/>
              </a:ext>
            </a:extLst>
          </a:blip>
          <a:srcRect r="51445" b="74975"/>
          <a:stretch/>
        </p:blipFill>
        <p:spPr>
          <a:xfrm>
            <a:off x="6326813" y="1772816"/>
            <a:ext cx="2586374" cy="1002644"/>
          </a:xfrm>
          <a:prstGeom prst="rect">
            <a:avLst/>
          </a:prstGeom>
          <a:ln>
            <a:solidFill>
              <a:schemeClr val="tx1"/>
            </a:solidFill>
          </a:ln>
        </p:spPr>
      </p:pic>
      <p:sp>
        <p:nvSpPr>
          <p:cNvPr id="13" name="円/楕円 15">
            <a:extLst>
              <a:ext uri="{FF2B5EF4-FFF2-40B4-BE49-F238E27FC236}">
                <a16:creationId xmlns:a16="http://schemas.microsoft.com/office/drawing/2014/main" id="{66B4AAA2-E5D9-4790-A917-5285937E09D3}"/>
              </a:ext>
            </a:extLst>
          </p:cNvPr>
          <p:cNvSpPr/>
          <p:nvPr/>
        </p:nvSpPr>
        <p:spPr>
          <a:xfrm>
            <a:off x="7707858" y="2083825"/>
            <a:ext cx="978942" cy="367545"/>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14" name="テキスト ボックス 13">
            <a:extLst>
              <a:ext uri="{FF2B5EF4-FFF2-40B4-BE49-F238E27FC236}">
                <a16:creationId xmlns:a16="http://schemas.microsoft.com/office/drawing/2014/main" id="{3EF60A69-8AC1-46CA-900E-FE6015148CEE}"/>
              </a:ext>
            </a:extLst>
          </p:cNvPr>
          <p:cNvSpPr txBox="1"/>
          <p:nvPr/>
        </p:nvSpPr>
        <p:spPr bwMode="auto">
          <a:xfrm>
            <a:off x="2051720" y="5638596"/>
            <a:ext cx="1784090" cy="553998"/>
          </a:xfrm>
          <a:prstGeom prst="rect">
            <a:avLst/>
          </a:prstGeom>
          <a:noFill/>
          <a:ln w="12700" cmpd="sng">
            <a:solidFill>
              <a:schemeClr val="tx1"/>
            </a:solidFill>
            <a:miter lim="800000"/>
            <a:headEnd/>
            <a:tailEnd/>
          </a:ln>
        </p:spPr>
        <p:txBody>
          <a:bodyPr wrap="square" rtlCol="0">
            <a:spAutoFit/>
          </a:bodyPr>
          <a:lstStyle/>
          <a:p>
            <a:r>
              <a:rPr kumimoji="1" lang="en-US" altLang="ja-JP" sz="1000" dirty="0"/>
              <a:t>Word</a:t>
            </a:r>
            <a:r>
              <a:rPr kumimoji="1" lang="ja-JP" altLang="en-US" sz="1000" dirty="0"/>
              <a:t>でマンスリーレポートを提出する場合</a:t>
            </a:r>
            <a:r>
              <a:rPr lang="ja-JP" altLang="en-US" sz="1000" dirty="0"/>
              <a:t>はこちらから</a:t>
            </a:r>
            <a:r>
              <a:rPr kumimoji="1" lang="ja-JP" altLang="en-US" sz="1000" dirty="0"/>
              <a:t>アップロードしてください。</a:t>
            </a:r>
          </a:p>
        </p:txBody>
      </p:sp>
      <p:sp>
        <p:nvSpPr>
          <p:cNvPr id="15" name="円/楕円 17">
            <a:extLst>
              <a:ext uri="{FF2B5EF4-FFF2-40B4-BE49-F238E27FC236}">
                <a16:creationId xmlns:a16="http://schemas.microsoft.com/office/drawing/2014/main" id="{AE64A8F0-C485-4F6D-A968-17BA6E1FDBCE}"/>
              </a:ext>
            </a:extLst>
          </p:cNvPr>
          <p:cNvSpPr/>
          <p:nvPr/>
        </p:nvSpPr>
        <p:spPr>
          <a:xfrm>
            <a:off x="4748578" y="5355322"/>
            <a:ext cx="789728" cy="283274"/>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cxnSp>
        <p:nvCxnSpPr>
          <p:cNvPr id="16" name="直線矢印コネクタ 15">
            <a:extLst>
              <a:ext uri="{FF2B5EF4-FFF2-40B4-BE49-F238E27FC236}">
                <a16:creationId xmlns:a16="http://schemas.microsoft.com/office/drawing/2014/main" id="{7F886DF1-ECA0-4BE1-8A2A-FB784D81D962}"/>
              </a:ext>
            </a:extLst>
          </p:cNvPr>
          <p:cNvCxnSpPr/>
          <p:nvPr/>
        </p:nvCxnSpPr>
        <p:spPr>
          <a:xfrm flipV="1">
            <a:off x="3835810" y="5638596"/>
            <a:ext cx="834729" cy="28161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テキスト ボックス 16">
            <a:extLst>
              <a:ext uri="{FF2B5EF4-FFF2-40B4-BE49-F238E27FC236}">
                <a16:creationId xmlns:a16="http://schemas.microsoft.com/office/drawing/2014/main" id="{67DACA18-F202-45D4-8FDD-AE34E95E7682}"/>
              </a:ext>
            </a:extLst>
          </p:cNvPr>
          <p:cNvSpPr txBox="1"/>
          <p:nvPr/>
        </p:nvSpPr>
        <p:spPr bwMode="auto">
          <a:xfrm>
            <a:off x="6990301" y="5385145"/>
            <a:ext cx="1784090" cy="692497"/>
          </a:xfrm>
          <a:prstGeom prst="rect">
            <a:avLst/>
          </a:prstGeom>
          <a:noFill/>
          <a:ln w="12700" cmpd="sng">
            <a:solidFill>
              <a:schemeClr val="tx1"/>
            </a:solidFill>
            <a:miter lim="800000"/>
            <a:headEnd/>
            <a:tailEnd/>
          </a:ln>
        </p:spPr>
        <p:txBody>
          <a:bodyPr wrap="square" rtlCol="0">
            <a:spAutoFit/>
          </a:bodyPr>
          <a:lstStyle/>
          <a:p>
            <a:r>
              <a:rPr kumimoji="1" lang="en-US" altLang="ja-JP" sz="1300" dirty="0"/>
              <a:t>YESS</a:t>
            </a:r>
            <a:r>
              <a:rPr kumimoji="1" lang="ja-JP" altLang="en-US" sz="1300" dirty="0"/>
              <a:t>へ直接入力します。入力後コメントなどの機能が使えます</a:t>
            </a:r>
          </a:p>
        </p:txBody>
      </p:sp>
      <p:cxnSp>
        <p:nvCxnSpPr>
          <p:cNvPr id="18" name="直線矢印コネクタ 17">
            <a:extLst>
              <a:ext uri="{FF2B5EF4-FFF2-40B4-BE49-F238E27FC236}">
                <a16:creationId xmlns:a16="http://schemas.microsoft.com/office/drawing/2014/main" id="{C800FDE6-1EEC-4FE7-81A0-486C100B519D}"/>
              </a:ext>
            </a:extLst>
          </p:cNvPr>
          <p:cNvCxnSpPr>
            <a:stCxn id="17" idx="1"/>
            <a:endCxn id="11" idx="6"/>
          </p:cNvCxnSpPr>
          <p:nvPr/>
        </p:nvCxnSpPr>
        <p:spPr>
          <a:xfrm flipH="1" flipV="1">
            <a:off x="6356739" y="5417822"/>
            <a:ext cx="633562" cy="31357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9" name="円/楕円 25">
            <a:extLst>
              <a:ext uri="{FF2B5EF4-FFF2-40B4-BE49-F238E27FC236}">
                <a16:creationId xmlns:a16="http://schemas.microsoft.com/office/drawing/2014/main" id="{3B0B3F41-D810-471B-B330-B787ACC1FA21}"/>
              </a:ext>
            </a:extLst>
          </p:cNvPr>
          <p:cNvSpPr/>
          <p:nvPr/>
        </p:nvSpPr>
        <p:spPr>
          <a:xfrm>
            <a:off x="5886566" y="4972990"/>
            <a:ext cx="666633" cy="192858"/>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20" name="テキスト ボックス 19">
            <a:extLst>
              <a:ext uri="{FF2B5EF4-FFF2-40B4-BE49-F238E27FC236}">
                <a16:creationId xmlns:a16="http://schemas.microsoft.com/office/drawing/2014/main" id="{F3FAEC0C-8A58-48DA-82F6-3F1AB96D56EF}"/>
              </a:ext>
            </a:extLst>
          </p:cNvPr>
          <p:cNvSpPr txBox="1"/>
          <p:nvPr/>
        </p:nvSpPr>
        <p:spPr bwMode="auto">
          <a:xfrm>
            <a:off x="6990301" y="4764428"/>
            <a:ext cx="1784090" cy="400110"/>
          </a:xfrm>
          <a:prstGeom prst="rect">
            <a:avLst/>
          </a:prstGeom>
          <a:noFill/>
          <a:ln w="12700" cmpd="sng">
            <a:solidFill>
              <a:schemeClr val="tx1"/>
            </a:solidFill>
            <a:miter lim="800000"/>
            <a:headEnd/>
            <a:tailEnd/>
          </a:ln>
        </p:spPr>
        <p:txBody>
          <a:bodyPr wrap="square" rtlCol="0">
            <a:spAutoFit/>
          </a:bodyPr>
          <a:lstStyle/>
          <a:p>
            <a:r>
              <a:rPr kumimoji="1" lang="ja-JP" altLang="en-US" sz="1000" dirty="0"/>
              <a:t>編集や削除は学生本人しかできません。</a:t>
            </a:r>
          </a:p>
        </p:txBody>
      </p:sp>
      <p:cxnSp>
        <p:nvCxnSpPr>
          <p:cNvPr id="21" name="直線矢印コネクタ 20">
            <a:extLst>
              <a:ext uri="{FF2B5EF4-FFF2-40B4-BE49-F238E27FC236}">
                <a16:creationId xmlns:a16="http://schemas.microsoft.com/office/drawing/2014/main" id="{77E8F1DC-A6DA-4827-8C7D-43FF256F5801}"/>
              </a:ext>
            </a:extLst>
          </p:cNvPr>
          <p:cNvCxnSpPr>
            <a:stCxn id="20" idx="1"/>
            <a:endCxn id="19" idx="6"/>
          </p:cNvCxnSpPr>
          <p:nvPr/>
        </p:nvCxnSpPr>
        <p:spPr>
          <a:xfrm flipH="1">
            <a:off x="6553199" y="4964483"/>
            <a:ext cx="437102" cy="104936"/>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円/楕円 33">
            <a:extLst>
              <a:ext uri="{FF2B5EF4-FFF2-40B4-BE49-F238E27FC236}">
                <a16:creationId xmlns:a16="http://schemas.microsoft.com/office/drawing/2014/main" id="{0F09EF66-E5EE-42A3-B20A-B087488EAD09}"/>
              </a:ext>
            </a:extLst>
          </p:cNvPr>
          <p:cNvSpPr/>
          <p:nvPr/>
        </p:nvSpPr>
        <p:spPr>
          <a:xfrm>
            <a:off x="1187624" y="4896578"/>
            <a:ext cx="3035821" cy="332622"/>
          </a:xfrm>
          <a:prstGeom prst="ellipse">
            <a:avLst/>
          </a:prstGeom>
          <a:noFill/>
          <a:ln w="95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a:p>
        </p:txBody>
      </p:sp>
      <p:sp>
        <p:nvSpPr>
          <p:cNvPr id="23" name="テキスト ボックス 22">
            <a:extLst>
              <a:ext uri="{FF2B5EF4-FFF2-40B4-BE49-F238E27FC236}">
                <a16:creationId xmlns:a16="http://schemas.microsoft.com/office/drawing/2014/main" id="{4BBDC08C-BF89-459E-99B0-B49B8CDD100D}"/>
              </a:ext>
            </a:extLst>
          </p:cNvPr>
          <p:cNvSpPr txBox="1"/>
          <p:nvPr/>
        </p:nvSpPr>
        <p:spPr bwMode="auto">
          <a:xfrm>
            <a:off x="5264131" y="4215970"/>
            <a:ext cx="1784090" cy="400110"/>
          </a:xfrm>
          <a:prstGeom prst="rect">
            <a:avLst/>
          </a:prstGeom>
          <a:solidFill>
            <a:schemeClr val="bg1"/>
          </a:solidFill>
          <a:ln w="12700" cmpd="sng">
            <a:solidFill>
              <a:schemeClr val="tx1"/>
            </a:solidFill>
            <a:miter lim="800000"/>
            <a:headEnd/>
            <a:tailEnd/>
          </a:ln>
        </p:spPr>
        <p:txBody>
          <a:bodyPr wrap="square" rtlCol="0">
            <a:spAutoFit/>
          </a:bodyPr>
          <a:lstStyle/>
          <a:p>
            <a:r>
              <a:rPr kumimoji="1" lang="ja-JP" altLang="en-US" sz="1000" dirty="0"/>
              <a:t>直接入力の場合は、大まかな情報を表示できます</a:t>
            </a:r>
          </a:p>
        </p:txBody>
      </p:sp>
      <p:cxnSp>
        <p:nvCxnSpPr>
          <p:cNvPr id="24" name="直線矢印コネクタ 23">
            <a:extLst>
              <a:ext uri="{FF2B5EF4-FFF2-40B4-BE49-F238E27FC236}">
                <a16:creationId xmlns:a16="http://schemas.microsoft.com/office/drawing/2014/main" id="{C26B87D1-FD62-4089-A351-2C241364B311}"/>
              </a:ext>
            </a:extLst>
          </p:cNvPr>
          <p:cNvCxnSpPr>
            <a:stCxn id="23" idx="1"/>
            <a:endCxn id="22" idx="6"/>
          </p:cNvCxnSpPr>
          <p:nvPr/>
        </p:nvCxnSpPr>
        <p:spPr>
          <a:xfrm flipH="1">
            <a:off x="4223445" y="4416025"/>
            <a:ext cx="1040686" cy="646864"/>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62012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pPr>
              <a:defRPr/>
            </a:pPr>
            <a:fld id="{0331EEB5-871C-3C46-BA86-090CCFE8305C}" type="slidenum">
              <a:rPr lang="en-US" altLang="ja-JP" smtClean="0"/>
              <a:pPr>
                <a:defRPr/>
              </a:pPr>
              <a:t>8</a:t>
            </a:fld>
            <a:endParaRPr lang="en-US" altLang="ja-JP" dirty="0"/>
          </a:p>
        </p:txBody>
      </p:sp>
      <p:sp>
        <p:nvSpPr>
          <p:cNvPr id="5" name="タイトル 1"/>
          <p:cNvSpPr>
            <a:spLocks noGrp="1"/>
          </p:cNvSpPr>
          <p:nvPr>
            <p:ph type="title"/>
          </p:nvPr>
        </p:nvSpPr>
        <p:spPr>
          <a:xfrm>
            <a:off x="457200" y="548680"/>
            <a:ext cx="7543800" cy="652934"/>
          </a:xfrm>
        </p:spPr>
        <p:txBody>
          <a:bodyPr/>
          <a:lstStyle/>
          <a:p>
            <a:r>
              <a:rPr lang="ja-JP" altLang="en-US" sz="2800" dirty="0"/>
              <a:t>学生のログイン</a:t>
            </a:r>
            <a:r>
              <a:rPr lang="en-US" altLang="ja-JP" sz="2800" dirty="0"/>
              <a:t>ID</a:t>
            </a:r>
            <a:r>
              <a:rPr lang="ja-JP" altLang="en-US" sz="2800" dirty="0" err="1"/>
              <a:t>、</a:t>
            </a:r>
            <a:r>
              <a:rPr lang="ja-JP" altLang="en-US" sz="2800" dirty="0"/>
              <a:t>パスワードの変更</a:t>
            </a:r>
            <a:endParaRPr kumimoji="1" lang="ja-JP" altLang="en-US" sz="2800" dirty="0"/>
          </a:p>
        </p:txBody>
      </p:sp>
      <p:cxnSp>
        <p:nvCxnSpPr>
          <p:cNvPr id="6" name="直線コネクタ 5"/>
          <p:cNvCxnSpPr/>
          <p:nvPr/>
        </p:nvCxnSpPr>
        <p:spPr>
          <a:xfrm>
            <a:off x="179512" y="1268760"/>
            <a:ext cx="8964488"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aphicFrame>
        <p:nvGraphicFramePr>
          <p:cNvPr id="7" name="オブジェクト 6"/>
          <p:cNvGraphicFramePr>
            <a:graphicFrameLocks noChangeAspect="1"/>
          </p:cNvGraphicFramePr>
          <p:nvPr>
            <p:extLst>
              <p:ext uri="{D42A27DB-BD31-4B8C-83A1-F6EECF244321}">
                <p14:modId xmlns:p14="http://schemas.microsoft.com/office/powerpoint/2010/main" val="2278442481"/>
              </p:ext>
            </p:extLst>
          </p:nvPr>
        </p:nvGraphicFramePr>
        <p:xfrm>
          <a:off x="3378940" y="1407815"/>
          <a:ext cx="4577436" cy="4898928"/>
        </p:xfrm>
        <a:graphic>
          <a:graphicData uri="http://schemas.openxmlformats.org/presentationml/2006/ole">
            <mc:AlternateContent xmlns:mc="http://schemas.openxmlformats.org/markup-compatibility/2006">
              <mc:Choice xmlns:v="urn:schemas-microsoft-com:vml" Requires="v">
                <p:oleObj name="Image" r:id="rId2" imgW="13053960" imgH="13968000" progId="Photoshop.Image.13">
                  <p:embed/>
                </p:oleObj>
              </mc:Choice>
              <mc:Fallback>
                <p:oleObj name="Image" r:id="rId2" imgW="13053960" imgH="13968000" progId="Photoshop.Image.13">
                  <p:embed/>
                  <p:pic>
                    <p:nvPicPr>
                      <p:cNvPr id="0" name=""/>
                      <p:cNvPicPr/>
                      <p:nvPr/>
                    </p:nvPicPr>
                    <p:blipFill>
                      <a:blip r:embed="rId3"/>
                      <a:stretch>
                        <a:fillRect/>
                      </a:stretch>
                    </p:blipFill>
                    <p:spPr>
                      <a:xfrm>
                        <a:off x="3378940" y="1407815"/>
                        <a:ext cx="4577436" cy="4898928"/>
                      </a:xfrm>
                      <a:prstGeom prst="rect">
                        <a:avLst/>
                      </a:prstGeom>
                      <a:ln>
                        <a:solidFill>
                          <a:schemeClr val="tx1"/>
                        </a:solidFill>
                      </a:ln>
                    </p:spPr>
                  </p:pic>
                </p:oleObj>
              </mc:Fallback>
            </mc:AlternateContent>
          </a:graphicData>
        </a:graphic>
      </p:graphicFrame>
      <p:cxnSp>
        <p:nvCxnSpPr>
          <p:cNvPr id="8" name="直線コネクタ 7"/>
          <p:cNvCxnSpPr/>
          <p:nvPr/>
        </p:nvCxnSpPr>
        <p:spPr>
          <a:xfrm>
            <a:off x="3378940" y="3717032"/>
            <a:ext cx="4220046" cy="0"/>
          </a:xfrm>
          <a:prstGeom prst="line">
            <a:avLst/>
          </a:prstGeom>
          <a:ln w="19050" cmpd="dbl">
            <a:solidFill>
              <a:schemeClr val="tx1"/>
            </a:solidFill>
            <a:prstDash val="sysDash"/>
            <a:tailEnd type="none"/>
          </a:ln>
        </p:spPr>
        <p:style>
          <a:lnRef idx="1">
            <a:schemeClr val="accent1"/>
          </a:lnRef>
          <a:fillRef idx="0">
            <a:schemeClr val="accent1"/>
          </a:fillRef>
          <a:effectRef idx="0">
            <a:schemeClr val="accent1"/>
          </a:effectRef>
          <a:fontRef idx="minor">
            <a:schemeClr val="tx1"/>
          </a:fontRef>
        </p:style>
      </p:cxnSp>
      <p:cxnSp>
        <p:nvCxnSpPr>
          <p:cNvPr id="9" name="直線矢印コネクタ 8"/>
          <p:cNvCxnSpPr/>
          <p:nvPr/>
        </p:nvCxnSpPr>
        <p:spPr>
          <a:xfrm flipH="1" flipV="1">
            <a:off x="4462535" y="4396373"/>
            <a:ext cx="993234" cy="446638"/>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 name="テキスト ボックス 9"/>
          <p:cNvSpPr txBox="1"/>
          <p:nvPr/>
        </p:nvSpPr>
        <p:spPr bwMode="auto">
          <a:xfrm>
            <a:off x="5455769" y="4783869"/>
            <a:ext cx="2356591" cy="692497"/>
          </a:xfrm>
          <a:prstGeom prst="rect">
            <a:avLst/>
          </a:prstGeom>
          <a:solidFill>
            <a:schemeClr val="bg1">
              <a:alpha val="81000"/>
            </a:schemeClr>
          </a:solidFill>
          <a:ln w="12700" cmpd="sng">
            <a:solidFill>
              <a:schemeClr val="tx1"/>
            </a:solidFill>
            <a:miter lim="800000"/>
            <a:headEnd/>
            <a:tailEnd/>
          </a:ln>
        </p:spPr>
        <p:txBody>
          <a:bodyPr wrap="square" rtlCol="0">
            <a:spAutoFit/>
          </a:bodyPr>
          <a:lstStyle/>
          <a:p>
            <a:r>
              <a:rPr lang="ja-JP" altLang="en-US" sz="1300" dirty="0"/>
              <a:t>こちらに入力します。</a:t>
            </a:r>
            <a:endParaRPr lang="en-US" altLang="ja-JP" sz="1300" dirty="0"/>
          </a:p>
          <a:p>
            <a:r>
              <a:rPr kumimoji="1" lang="en-US" altLang="ja-JP" sz="1300" dirty="0"/>
              <a:t>ID</a:t>
            </a:r>
            <a:r>
              <a:rPr kumimoji="1" lang="ja-JP" altLang="en-US" sz="1300" dirty="0" err="1"/>
              <a:t>、</a:t>
            </a:r>
            <a:r>
              <a:rPr kumimoji="1" lang="ja-JP" altLang="en-US" sz="1300" dirty="0"/>
              <a:t>パスワードともに</a:t>
            </a:r>
            <a:r>
              <a:rPr kumimoji="1" lang="en-US" altLang="ja-JP" sz="1300" dirty="0"/>
              <a:t>8</a:t>
            </a:r>
            <a:r>
              <a:rPr kumimoji="1" lang="ja-JP" altLang="en-US" sz="1300" dirty="0"/>
              <a:t>桁以上です。</a:t>
            </a:r>
          </a:p>
        </p:txBody>
      </p:sp>
      <p:sp>
        <p:nvSpPr>
          <p:cNvPr id="11" name="テキスト ボックス 10"/>
          <p:cNvSpPr txBox="1"/>
          <p:nvPr/>
        </p:nvSpPr>
        <p:spPr bwMode="auto">
          <a:xfrm>
            <a:off x="481474" y="1425745"/>
            <a:ext cx="2746648" cy="692497"/>
          </a:xfrm>
          <a:prstGeom prst="rect">
            <a:avLst/>
          </a:prstGeom>
          <a:noFill/>
          <a:ln w="12700" cmpd="sng">
            <a:solidFill>
              <a:schemeClr val="tx1"/>
            </a:solidFill>
            <a:miter lim="800000"/>
            <a:headEnd/>
            <a:tailEnd/>
          </a:ln>
        </p:spPr>
        <p:txBody>
          <a:bodyPr wrap="square" rtlCol="0">
            <a:spAutoFit/>
          </a:bodyPr>
          <a:lstStyle/>
          <a:p>
            <a:r>
              <a:rPr kumimoji="1" lang="ja-JP" altLang="en-US" sz="1300" dirty="0"/>
              <a:t>ログイン</a:t>
            </a:r>
            <a:r>
              <a:rPr kumimoji="1" lang="en-US" altLang="ja-JP" sz="1300" dirty="0"/>
              <a:t>ID</a:t>
            </a:r>
            <a:r>
              <a:rPr kumimoji="1" lang="ja-JP" altLang="en-US" sz="1300" dirty="0"/>
              <a:t>やパスワードを忘れてしまった場合、再設定もしくは変更することができます。（</a:t>
            </a:r>
            <a:r>
              <a:rPr kumimoji="1" lang="en-US" altLang="ja-JP" sz="1300" dirty="0"/>
              <a:t>8</a:t>
            </a:r>
            <a:r>
              <a:rPr kumimoji="1" lang="ja-JP" altLang="en-US" sz="1300" dirty="0"/>
              <a:t>桁以上）</a:t>
            </a:r>
          </a:p>
        </p:txBody>
      </p:sp>
      <p:graphicFrame>
        <p:nvGraphicFramePr>
          <p:cNvPr id="12" name="オブジェクト 11"/>
          <p:cNvGraphicFramePr>
            <a:graphicFrameLocks noChangeAspect="1"/>
          </p:cNvGraphicFramePr>
          <p:nvPr>
            <p:extLst>
              <p:ext uri="{D42A27DB-BD31-4B8C-83A1-F6EECF244321}">
                <p14:modId xmlns:p14="http://schemas.microsoft.com/office/powerpoint/2010/main" val="3534427815"/>
              </p:ext>
            </p:extLst>
          </p:nvPr>
        </p:nvGraphicFramePr>
        <p:xfrm>
          <a:off x="481474" y="2590521"/>
          <a:ext cx="2058048" cy="1823806"/>
        </p:xfrm>
        <a:graphic>
          <a:graphicData uri="http://schemas.openxmlformats.org/presentationml/2006/ole">
            <mc:AlternateContent xmlns:mc="http://schemas.openxmlformats.org/markup-compatibility/2006">
              <mc:Choice xmlns:v="urn:schemas-microsoft-com:vml" Requires="v">
                <p:oleObj name="Image" r:id="rId4" imgW="7364880" imgH="6526800" progId="Photoshop.Image.13">
                  <p:embed/>
                </p:oleObj>
              </mc:Choice>
              <mc:Fallback>
                <p:oleObj name="Image" r:id="rId4" imgW="7364880" imgH="6526800" progId="Photoshop.Image.13">
                  <p:embed/>
                  <p:pic>
                    <p:nvPicPr>
                      <p:cNvPr id="0" name=""/>
                      <p:cNvPicPr/>
                      <p:nvPr/>
                    </p:nvPicPr>
                    <p:blipFill>
                      <a:blip r:embed="rId5"/>
                      <a:stretch>
                        <a:fillRect/>
                      </a:stretch>
                    </p:blipFill>
                    <p:spPr>
                      <a:xfrm>
                        <a:off x="481474" y="2590521"/>
                        <a:ext cx="2058048" cy="1823806"/>
                      </a:xfrm>
                      <a:prstGeom prst="rect">
                        <a:avLst/>
                      </a:prstGeom>
                      <a:noFill/>
                      <a:ln w="12700">
                        <a:solidFill>
                          <a:schemeClr val="tx1"/>
                        </a:solidFill>
                      </a:ln>
                    </p:spPr>
                  </p:pic>
                </p:oleObj>
              </mc:Fallback>
            </mc:AlternateContent>
          </a:graphicData>
        </a:graphic>
      </p:graphicFrame>
      <p:cxnSp>
        <p:nvCxnSpPr>
          <p:cNvPr id="13" name="直線矢印コネクタ 12"/>
          <p:cNvCxnSpPr/>
          <p:nvPr/>
        </p:nvCxnSpPr>
        <p:spPr>
          <a:xfrm flipV="1">
            <a:off x="1313308" y="3958672"/>
            <a:ext cx="506134" cy="613580"/>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4" name="テキスト ボックス 13"/>
          <p:cNvSpPr txBox="1"/>
          <p:nvPr/>
        </p:nvSpPr>
        <p:spPr bwMode="auto">
          <a:xfrm>
            <a:off x="474344" y="4639399"/>
            <a:ext cx="1001312" cy="261610"/>
          </a:xfrm>
          <a:prstGeom prst="rect">
            <a:avLst/>
          </a:prstGeom>
          <a:solidFill>
            <a:schemeClr val="bg1">
              <a:alpha val="67000"/>
            </a:schemeClr>
          </a:solidFill>
          <a:ln w="12700" cmpd="sng">
            <a:solidFill>
              <a:schemeClr val="tx1"/>
            </a:solidFill>
            <a:miter lim="800000"/>
            <a:headEnd/>
            <a:tailEnd/>
          </a:ln>
        </p:spPr>
        <p:txBody>
          <a:bodyPr wrap="square" rtlCol="0">
            <a:spAutoFit/>
          </a:bodyPr>
          <a:lstStyle/>
          <a:p>
            <a:r>
              <a:rPr kumimoji="1" lang="ja-JP" altLang="en-US" sz="1100" dirty="0"/>
              <a:t>編集ボタン</a:t>
            </a:r>
          </a:p>
        </p:txBody>
      </p:sp>
      <p:sp>
        <p:nvSpPr>
          <p:cNvPr id="15" name="右矢印 14"/>
          <p:cNvSpPr/>
          <p:nvPr/>
        </p:nvSpPr>
        <p:spPr>
          <a:xfrm>
            <a:off x="2771800" y="3068960"/>
            <a:ext cx="360040" cy="792088"/>
          </a:xfrm>
          <a:prstGeom prst="rightArrow">
            <a:avLst/>
          </a:prstGeom>
          <a:noFill/>
          <a:ln w="9525">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 name="直線矢印コネクタ 15"/>
          <p:cNvCxnSpPr/>
          <p:nvPr/>
        </p:nvCxnSpPr>
        <p:spPr>
          <a:xfrm flipH="1" flipV="1">
            <a:off x="6155968" y="4385012"/>
            <a:ext cx="1008320" cy="385192"/>
          </a:xfrm>
          <a:prstGeom prst="straightConnector1">
            <a:avLst/>
          </a:prstGeom>
          <a:ln w="127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33055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0C303E-31BB-491C-BE05-A85D633E5167}"/>
              </a:ext>
            </a:extLst>
          </p:cNvPr>
          <p:cNvSpPr>
            <a:spLocks noGrp="1"/>
          </p:cNvSpPr>
          <p:nvPr>
            <p:ph type="title"/>
          </p:nvPr>
        </p:nvSpPr>
        <p:spPr>
          <a:xfrm>
            <a:off x="460539" y="79374"/>
            <a:ext cx="7543800" cy="829346"/>
          </a:xfrm>
        </p:spPr>
        <p:txBody>
          <a:bodyPr/>
          <a:lstStyle/>
          <a:p>
            <a:r>
              <a:rPr kumimoji="1" lang="ja-JP" altLang="en-US" dirty="0"/>
              <a:t>ログインできない事例</a:t>
            </a:r>
          </a:p>
        </p:txBody>
      </p:sp>
      <p:sp>
        <p:nvSpPr>
          <p:cNvPr id="4" name="スライド番号プレースホルダー 3">
            <a:extLst>
              <a:ext uri="{FF2B5EF4-FFF2-40B4-BE49-F238E27FC236}">
                <a16:creationId xmlns:a16="http://schemas.microsoft.com/office/drawing/2014/main" id="{3A135610-88CF-4135-A1D4-A34E5FA56C64}"/>
              </a:ext>
            </a:extLst>
          </p:cNvPr>
          <p:cNvSpPr>
            <a:spLocks noGrp="1"/>
          </p:cNvSpPr>
          <p:nvPr>
            <p:ph type="sldNum" sz="quarter" idx="12"/>
          </p:nvPr>
        </p:nvSpPr>
        <p:spPr/>
        <p:txBody>
          <a:bodyPr/>
          <a:lstStyle/>
          <a:p>
            <a:pPr>
              <a:defRPr/>
            </a:pPr>
            <a:fld id="{0331EEB5-871C-3C46-BA86-090CCFE8305C}" type="slidenum">
              <a:rPr lang="en-US" altLang="ja-JP" smtClean="0"/>
              <a:pPr>
                <a:defRPr/>
              </a:pPr>
              <a:t>9</a:t>
            </a:fld>
            <a:endParaRPr lang="en-US" altLang="ja-JP" dirty="0"/>
          </a:p>
        </p:txBody>
      </p:sp>
      <p:graphicFrame>
        <p:nvGraphicFramePr>
          <p:cNvPr id="8" name="コンテンツ プレースホルダー 7">
            <a:extLst>
              <a:ext uri="{FF2B5EF4-FFF2-40B4-BE49-F238E27FC236}">
                <a16:creationId xmlns:a16="http://schemas.microsoft.com/office/drawing/2014/main" id="{347ADCCD-35E4-43CB-A319-4D4DD9162858}"/>
              </a:ext>
            </a:extLst>
          </p:cNvPr>
          <p:cNvGraphicFramePr>
            <a:graphicFrameLocks noGrp="1"/>
          </p:cNvGraphicFramePr>
          <p:nvPr>
            <p:ph idx="1"/>
            <p:extLst>
              <p:ext uri="{D42A27DB-BD31-4B8C-83A1-F6EECF244321}">
                <p14:modId xmlns:p14="http://schemas.microsoft.com/office/powerpoint/2010/main" val="2296357574"/>
              </p:ext>
            </p:extLst>
          </p:nvPr>
        </p:nvGraphicFramePr>
        <p:xfrm>
          <a:off x="457200" y="1052737"/>
          <a:ext cx="8075240" cy="5275661"/>
        </p:xfrm>
        <a:graphic>
          <a:graphicData uri="http://schemas.openxmlformats.org/drawingml/2006/table">
            <a:tbl>
              <a:tblPr>
                <a:tableStyleId>{5C22544A-7EE6-4342-B048-85BDC9FD1C3A}</a:tableStyleId>
              </a:tblPr>
              <a:tblGrid>
                <a:gridCol w="2890664">
                  <a:extLst>
                    <a:ext uri="{9D8B030D-6E8A-4147-A177-3AD203B41FA5}">
                      <a16:colId xmlns:a16="http://schemas.microsoft.com/office/drawing/2014/main" val="3914193447"/>
                    </a:ext>
                  </a:extLst>
                </a:gridCol>
                <a:gridCol w="3096344">
                  <a:extLst>
                    <a:ext uri="{9D8B030D-6E8A-4147-A177-3AD203B41FA5}">
                      <a16:colId xmlns:a16="http://schemas.microsoft.com/office/drawing/2014/main" val="3392358984"/>
                    </a:ext>
                  </a:extLst>
                </a:gridCol>
                <a:gridCol w="2088232">
                  <a:extLst>
                    <a:ext uri="{9D8B030D-6E8A-4147-A177-3AD203B41FA5}">
                      <a16:colId xmlns:a16="http://schemas.microsoft.com/office/drawing/2014/main" val="1415804479"/>
                    </a:ext>
                  </a:extLst>
                </a:gridCol>
              </a:tblGrid>
              <a:tr h="166548">
                <a:tc>
                  <a:txBody>
                    <a:bodyPr/>
                    <a:lstStyle/>
                    <a:p>
                      <a:pPr algn="ctr" fontAlgn="t"/>
                      <a:r>
                        <a:rPr lang="ja-JP" altLang="en-US" sz="1050" u="none" strike="noStrike">
                          <a:effectLst/>
                        </a:rPr>
                        <a:t>問題・現象</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6577" marR="6577" marT="6577" marB="0"/>
                </a:tc>
                <a:tc>
                  <a:txBody>
                    <a:bodyPr/>
                    <a:lstStyle/>
                    <a:p>
                      <a:pPr algn="ctr" fontAlgn="ctr"/>
                      <a:r>
                        <a:rPr lang="ja-JP" altLang="en-US" sz="1050" u="none" strike="noStrike">
                          <a:effectLst/>
                        </a:rPr>
                        <a:t>原　因</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6577" marR="6577" marT="6577" marB="0" anchor="ctr"/>
                </a:tc>
                <a:tc>
                  <a:txBody>
                    <a:bodyPr/>
                    <a:lstStyle/>
                    <a:p>
                      <a:pPr algn="ctr" fontAlgn="ctr"/>
                      <a:r>
                        <a:rPr lang="ja-JP" altLang="en-US" sz="1050" u="none" strike="noStrike">
                          <a:effectLst/>
                        </a:rPr>
                        <a:t>解決策</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6577" marR="6577" marT="6577" marB="0" anchor="ctr"/>
                </a:tc>
                <a:extLst>
                  <a:ext uri="{0D108BD9-81ED-4DB2-BD59-A6C34878D82A}">
                    <a16:rowId xmlns:a16="http://schemas.microsoft.com/office/drawing/2014/main" val="2720227151"/>
                  </a:ext>
                </a:extLst>
              </a:tr>
              <a:tr h="302814">
                <a:tc rowSpan="3">
                  <a:txBody>
                    <a:bodyPr/>
                    <a:lstStyle/>
                    <a:p>
                      <a:pPr algn="l" fontAlgn="t"/>
                      <a:r>
                        <a:rPr lang="en-US" altLang="ja-JP" sz="1050" u="none" strike="noStrike" dirty="0">
                          <a:effectLst/>
                        </a:rPr>
                        <a:t>OBS</a:t>
                      </a:r>
                      <a:r>
                        <a:rPr lang="ja-JP" altLang="en-US" sz="1050" u="none" strike="noStrike" dirty="0">
                          <a:effectLst/>
                        </a:rPr>
                        <a:t>がログインできない。</a:t>
                      </a:r>
                      <a:endParaRPr lang="ja-JP" altLang="en-US" sz="1050" b="0" i="0" u="none" strike="noStrike" dirty="0">
                        <a:solidFill>
                          <a:srgbClr val="9C0006"/>
                        </a:solidFill>
                        <a:effectLst/>
                        <a:latin typeface="Meiryo UI" panose="020B0604030504040204" pitchFamily="50" charset="-128"/>
                        <a:ea typeface="Meiryo UI" panose="020B0604030504040204" pitchFamily="50" charset="-128"/>
                      </a:endParaRPr>
                    </a:p>
                  </a:txBody>
                  <a:tcPr marL="6577" marR="6577" marT="6577" marB="0"/>
                </a:tc>
                <a:tc>
                  <a:txBody>
                    <a:bodyPr/>
                    <a:lstStyle/>
                    <a:p>
                      <a:pPr algn="l" fontAlgn="ctr"/>
                      <a:r>
                        <a:rPr lang="ja-JP" altLang="en-US" sz="1050" u="none" strike="noStrike">
                          <a:effectLst/>
                        </a:rPr>
                        <a:t>学生本人が</a:t>
                      </a:r>
                      <a:r>
                        <a:rPr lang="en-US" altLang="ja-JP" sz="1050" u="none" strike="noStrike">
                          <a:effectLst/>
                        </a:rPr>
                        <a:t>ID</a:t>
                      </a:r>
                      <a:r>
                        <a:rPr lang="ja-JP" altLang="en-US" sz="1050" u="none" strike="noStrike">
                          <a:effectLst/>
                        </a:rPr>
                        <a:t>、</a:t>
                      </a:r>
                      <a:r>
                        <a:rPr lang="en-US" altLang="ja-JP" sz="1050" u="none" strike="noStrike">
                          <a:effectLst/>
                        </a:rPr>
                        <a:t>PW</a:t>
                      </a:r>
                      <a:r>
                        <a:rPr lang="ja-JP" altLang="en-US" sz="1050" u="none" strike="noStrike">
                          <a:effectLst/>
                        </a:rPr>
                        <a:t>を紛失した。</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6577" marR="6577" marT="6577" marB="0" anchor="ctr"/>
                </a:tc>
                <a:tc rowSpan="2">
                  <a:txBody>
                    <a:bodyPr/>
                    <a:lstStyle/>
                    <a:p>
                      <a:pPr algn="l" fontAlgn="ctr"/>
                      <a:r>
                        <a:rPr lang="ja-JP" altLang="en-US" sz="1050" u="none" strike="noStrike" dirty="0">
                          <a:effectLst/>
                        </a:rPr>
                        <a:t>地区委員会（または事務局）が 「学生基本情報」で再設定もしくは変更してください。</a:t>
                      </a:r>
                      <a:r>
                        <a:rPr lang="en-US" altLang="ja-JP" sz="1050" u="none" strike="noStrike" dirty="0">
                          <a:effectLst/>
                        </a:rPr>
                        <a:t>※YESS</a:t>
                      </a:r>
                      <a:r>
                        <a:rPr lang="ja-JP" altLang="en-US" sz="1050" u="none" strike="noStrike" dirty="0">
                          <a:effectLst/>
                        </a:rPr>
                        <a:t>マニュアル参照</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6577" marR="6577" marT="6577" marB="0" anchor="ctr"/>
                </a:tc>
                <a:extLst>
                  <a:ext uri="{0D108BD9-81ED-4DB2-BD59-A6C34878D82A}">
                    <a16:rowId xmlns:a16="http://schemas.microsoft.com/office/drawing/2014/main" val="3325052985"/>
                  </a:ext>
                </a:extLst>
              </a:tr>
              <a:tr h="446650">
                <a:tc vMerge="1">
                  <a:txBody>
                    <a:bodyPr/>
                    <a:lstStyle/>
                    <a:p>
                      <a:endParaRPr kumimoji="1" lang="ja-JP" altLang="en-US"/>
                    </a:p>
                  </a:txBody>
                  <a:tcPr/>
                </a:tc>
                <a:tc>
                  <a:txBody>
                    <a:bodyPr/>
                    <a:lstStyle/>
                    <a:p>
                      <a:pPr algn="l" fontAlgn="ctr"/>
                      <a:r>
                        <a:rPr lang="ja-JP" altLang="en-US" sz="1050" u="none" strike="noStrike" dirty="0">
                          <a:effectLst/>
                        </a:rPr>
                        <a:t>初期登録時の</a:t>
                      </a:r>
                      <a:r>
                        <a:rPr lang="en-US" altLang="ja-JP" sz="1050" u="none" strike="noStrike" dirty="0">
                          <a:effectLst/>
                        </a:rPr>
                        <a:t>PW</a:t>
                      </a:r>
                      <a:r>
                        <a:rPr lang="ja-JP" altLang="en-US" sz="1050" u="none" strike="noStrike" dirty="0">
                          <a:effectLst/>
                        </a:rPr>
                        <a:t>がすでに間違っていた。</a:t>
                      </a:r>
                      <a:r>
                        <a:rPr lang="en-US" altLang="ja-JP" sz="1050" u="none" strike="noStrike" dirty="0">
                          <a:effectLst/>
                        </a:rPr>
                        <a:t>PW</a:t>
                      </a:r>
                      <a:r>
                        <a:rPr lang="ja-JP" altLang="en-US" sz="1050" u="none" strike="noStrike" dirty="0">
                          <a:effectLst/>
                        </a:rPr>
                        <a:t>の最後の一桁が欠落していたため、あとから正確な情報を入力しても入れない状態だった。</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6577" marR="6577" marT="6577" marB="0" anchor="ctr"/>
                </a:tc>
                <a:tc vMerge="1">
                  <a:txBody>
                    <a:bodyPr/>
                    <a:lstStyle/>
                    <a:p>
                      <a:endParaRPr kumimoji="1" lang="ja-JP" altLang="en-US"/>
                    </a:p>
                  </a:txBody>
                  <a:tcPr/>
                </a:tc>
                <a:extLst>
                  <a:ext uri="{0D108BD9-81ED-4DB2-BD59-A6C34878D82A}">
                    <a16:rowId xmlns:a16="http://schemas.microsoft.com/office/drawing/2014/main" val="3308567063"/>
                  </a:ext>
                </a:extLst>
              </a:tr>
              <a:tr h="666190">
                <a:tc vMerge="1">
                  <a:txBody>
                    <a:bodyPr/>
                    <a:lstStyle/>
                    <a:p>
                      <a:endParaRPr kumimoji="1" lang="ja-JP" altLang="en-US"/>
                    </a:p>
                  </a:txBody>
                  <a:tcPr/>
                </a:tc>
                <a:tc>
                  <a:txBody>
                    <a:bodyPr/>
                    <a:lstStyle/>
                    <a:p>
                      <a:pPr algn="l" fontAlgn="ctr"/>
                      <a:r>
                        <a:rPr lang="ja-JP" altLang="en-US" sz="1050" u="none" strike="noStrike">
                          <a:effectLst/>
                        </a:rPr>
                        <a:t>コピペ時に空白やタブなどが混入していた。</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6577" marR="6577" marT="6577" marB="0" anchor="ctr"/>
                </a:tc>
                <a:tc>
                  <a:txBody>
                    <a:bodyPr/>
                    <a:lstStyle/>
                    <a:p>
                      <a:pPr algn="l" fontAlgn="ctr"/>
                      <a:r>
                        <a:rPr lang="ja-JP" altLang="en-US" sz="1050" u="none" strike="noStrike">
                          <a:effectLst/>
                        </a:rPr>
                        <a:t>現在はプログラムで取り除くようになっていますが、過去に登録した分は処理されていないためマニュアルを見て再設定してください。</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6577" marR="6577" marT="6577" marB="0" anchor="ctr"/>
                </a:tc>
                <a:extLst>
                  <a:ext uri="{0D108BD9-81ED-4DB2-BD59-A6C34878D82A}">
                    <a16:rowId xmlns:a16="http://schemas.microsoft.com/office/drawing/2014/main" val="631385410"/>
                  </a:ext>
                </a:extLst>
              </a:tr>
              <a:tr h="152921">
                <a:tc>
                  <a:txBody>
                    <a:bodyPr/>
                    <a:lstStyle/>
                    <a:p>
                      <a:pPr algn="l" fontAlgn="t"/>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6577" marR="6577" marT="6577" marB="0"/>
                </a:tc>
                <a:tc>
                  <a:txBody>
                    <a:bodyPr/>
                    <a:lstStyle/>
                    <a:p>
                      <a:pPr algn="l" fontAlgn="ct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6577" marR="6577" marT="6577" marB="0" anchor="ctr"/>
                </a:tc>
                <a:tc>
                  <a:txBody>
                    <a:bodyPr/>
                    <a:lstStyle/>
                    <a:p>
                      <a:pPr algn="l" fontAlgn="ct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6577" marR="6577" marT="6577" marB="0" anchor="ctr"/>
                </a:tc>
                <a:extLst>
                  <a:ext uri="{0D108BD9-81ED-4DB2-BD59-A6C34878D82A}">
                    <a16:rowId xmlns:a16="http://schemas.microsoft.com/office/drawing/2014/main" val="1064200484"/>
                  </a:ext>
                </a:extLst>
              </a:tr>
              <a:tr h="916012">
                <a:tc>
                  <a:txBody>
                    <a:bodyPr/>
                    <a:lstStyle/>
                    <a:p>
                      <a:pPr algn="l" fontAlgn="t"/>
                      <a:r>
                        <a:rPr lang="ja-JP" altLang="en-US" sz="1050" u="none" strike="noStrike">
                          <a:effectLst/>
                        </a:rPr>
                        <a:t>学生がログインできないというので委員長が</a:t>
                      </a:r>
                      <a:r>
                        <a:rPr lang="en-US" altLang="ja-JP" sz="1050" u="none" strike="noStrike">
                          <a:effectLst/>
                        </a:rPr>
                        <a:t>PC</a:t>
                      </a:r>
                      <a:r>
                        <a:rPr lang="ja-JP" altLang="en-US" sz="1050" u="none" strike="noStrike">
                          <a:effectLst/>
                        </a:rPr>
                        <a:t>とスマホでログインを試したが不可。唯一、</a:t>
                      </a:r>
                      <a:r>
                        <a:rPr lang="en-US" altLang="ja-JP" sz="1050" u="none" strike="noStrike">
                          <a:effectLst/>
                        </a:rPr>
                        <a:t>iPad</a:t>
                      </a:r>
                      <a:r>
                        <a:rPr lang="ja-JP" altLang="en-US" sz="1050" u="none" strike="noStrike">
                          <a:effectLst/>
                        </a:rPr>
                        <a:t>のみログインできたので</a:t>
                      </a:r>
                      <a:r>
                        <a:rPr lang="en-US" altLang="ja-JP" sz="1050" u="none" strike="noStrike">
                          <a:effectLst/>
                        </a:rPr>
                        <a:t>ID</a:t>
                      </a:r>
                      <a:r>
                        <a:rPr lang="ja-JP" altLang="en-US" sz="1050" u="none" strike="noStrike">
                          <a:effectLst/>
                        </a:rPr>
                        <a:t>、</a:t>
                      </a:r>
                      <a:r>
                        <a:rPr lang="en-US" altLang="ja-JP" sz="1050" u="none" strike="noStrike">
                          <a:effectLst/>
                        </a:rPr>
                        <a:t>PW</a:t>
                      </a:r>
                      <a:r>
                        <a:rPr lang="ja-JP" altLang="en-US" sz="1050" u="none" strike="noStrike">
                          <a:effectLst/>
                        </a:rPr>
                        <a:t>は間違っていない。どういうことか？学生がログインできるには？</a:t>
                      </a:r>
                      <a:endParaRPr lang="ja-JP" altLang="en-US" sz="1050" b="0" i="0" u="none" strike="noStrike">
                        <a:solidFill>
                          <a:srgbClr val="9C0006"/>
                        </a:solidFill>
                        <a:effectLst/>
                        <a:latin typeface="Meiryo UI" panose="020B0604030504040204" pitchFamily="50" charset="-128"/>
                        <a:ea typeface="Meiryo UI" panose="020B0604030504040204" pitchFamily="50" charset="-128"/>
                      </a:endParaRPr>
                    </a:p>
                  </a:txBody>
                  <a:tcPr marL="6577" marR="6577" marT="6577" marB="0"/>
                </a:tc>
                <a:tc rowSpan="2">
                  <a:txBody>
                    <a:bodyPr/>
                    <a:lstStyle/>
                    <a:p>
                      <a:pPr algn="l" fontAlgn="ctr"/>
                      <a:r>
                        <a:rPr lang="ja-JP" altLang="en-US" sz="1050" u="none" strike="noStrike">
                          <a:effectLst/>
                        </a:rPr>
                        <a:t>学生は地区委員会の</a:t>
                      </a:r>
                      <a:r>
                        <a:rPr lang="en-US" altLang="ja-JP" sz="1050" u="none" strike="noStrike">
                          <a:effectLst/>
                        </a:rPr>
                        <a:t>URL</a:t>
                      </a:r>
                      <a:r>
                        <a:rPr lang="ja-JP" altLang="en-US" sz="1050" u="none" strike="noStrike">
                          <a:effectLst/>
                        </a:rPr>
                        <a:t>からログインしようとしていた。また地区委員長がテストしようとして学生の</a:t>
                      </a:r>
                      <a:r>
                        <a:rPr lang="en-US" altLang="ja-JP" sz="1050" u="none" strike="noStrike">
                          <a:effectLst/>
                        </a:rPr>
                        <a:t>ID</a:t>
                      </a:r>
                      <a:r>
                        <a:rPr lang="ja-JP" altLang="en-US" sz="1050" u="none" strike="noStrike">
                          <a:effectLst/>
                        </a:rPr>
                        <a:t>、</a:t>
                      </a:r>
                      <a:r>
                        <a:rPr lang="en-US" altLang="ja-JP" sz="1050" u="none" strike="noStrike">
                          <a:effectLst/>
                        </a:rPr>
                        <a:t>PW</a:t>
                      </a:r>
                      <a:r>
                        <a:rPr lang="ja-JP" altLang="en-US" sz="1050" u="none" strike="noStrike">
                          <a:effectLst/>
                        </a:rPr>
                        <a:t>を使ってやはり地区委員会の</a:t>
                      </a:r>
                      <a:r>
                        <a:rPr lang="en-US" altLang="ja-JP" sz="1050" u="none" strike="noStrike">
                          <a:effectLst/>
                        </a:rPr>
                        <a:t>URL</a:t>
                      </a:r>
                      <a:r>
                        <a:rPr lang="ja-JP" altLang="en-US" sz="1050" u="none" strike="noStrike">
                          <a:effectLst/>
                        </a:rPr>
                        <a:t>からログインしようとしていた。（この逆もあり得る）　　　　　　　　　　　　　　　　　　　　　　　　　　　　　　　　　　　　　　　　　　　つまり、地区委員会 用 と 学生用で</a:t>
                      </a:r>
                      <a:r>
                        <a:rPr lang="en-US" altLang="ja-JP" sz="1050" u="none" strike="noStrike">
                          <a:effectLst/>
                        </a:rPr>
                        <a:t>YESS</a:t>
                      </a:r>
                      <a:r>
                        <a:rPr lang="ja-JP" altLang="en-US" sz="1050" u="none" strike="noStrike">
                          <a:effectLst/>
                        </a:rPr>
                        <a:t>入口が異なることを理解していなかった。</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6577" marR="6577" marT="6577" marB="0" anchor="ctr"/>
                </a:tc>
                <a:tc>
                  <a:txBody>
                    <a:bodyPr/>
                    <a:lstStyle/>
                    <a:p>
                      <a:pPr algn="l" fontAlgn="ctr"/>
                      <a:r>
                        <a:rPr lang="ja-JP" altLang="en-US" sz="1050" u="none" strike="noStrike" dirty="0">
                          <a:effectLst/>
                        </a:rPr>
                        <a:t>それぞれの入り口</a:t>
                      </a:r>
                      <a:r>
                        <a:rPr lang="en-US" altLang="ja-JP" sz="1050" u="none" strike="noStrike" dirty="0">
                          <a:effectLst/>
                        </a:rPr>
                        <a:t>(URL)</a:t>
                      </a:r>
                      <a:r>
                        <a:rPr lang="ja-JP" altLang="en-US" sz="1050" u="none" strike="noStrike" dirty="0">
                          <a:effectLst/>
                        </a:rPr>
                        <a:t>からログインしてください。学生ログイン時は暗号化キーの入力欄はありません。　　　　　　　　　　　　　　　　　　　　　　　　　　　　　</a:t>
                      </a:r>
                      <a:endParaRPr lang="ja-JP" altLang="en-US" sz="1050" b="0" i="0" u="none" strike="noStrike" dirty="0">
                        <a:solidFill>
                          <a:srgbClr val="000000"/>
                        </a:solidFill>
                        <a:effectLst/>
                        <a:latin typeface="Meiryo UI" panose="020B0604030504040204" pitchFamily="50" charset="-128"/>
                        <a:ea typeface="Meiryo UI" panose="020B0604030504040204" pitchFamily="50" charset="-128"/>
                      </a:endParaRPr>
                    </a:p>
                  </a:txBody>
                  <a:tcPr marL="6577" marR="6577" marT="6577" marB="0" anchor="ctr"/>
                </a:tc>
                <a:extLst>
                  <a:ext uri="{0D108BD9-81ED-4DB2-BD59-A6C34878D82A}">
                    <a16:rowId xmlns:a16="http://schemas.microsoft.com/office/drawing/2014/main" val="4242783493"/>
                  </a:ext>
                </a:extLst>
              </a:tr>
              <a:tr h="613198">
                <a:tc>
                  <a:txBody>
                    <a:bodyPr/>
                    <a:lstStyle/>
                    <a:p>
                      <a:pPr algn="l" fontAlgn="t"/>
                      <a:r>
                        <a:rPr lang="ja-JP" altLang="en-US" sz="1050" u="none" strike="noStrike">
                          <a:effectLst/>
                        </a:rPr>
                        <a:t>オリエンテーションをしているが、数名の学生がログインできない。</a:t>
                      </a:r>
                      <a:r>
                        <a:rPr lang="en-US" altLang="ja-JP" sz="1050" u="none" strike="noStrike">
                          <a:effectLst/>
                        </a:rPr>
                        <a:t>ID</a:t>
                      </a:r>
                      <a:r>
                        <a:rPr lang="ja-JP" altLang="en-US" sz="1050" u="none" strike="noStrike">
                          <a:effectLst/>
                        </a:rPr>
                        <a:t>、</a:t>
                      </a:r>
                      <a:r>
                        <a:rPr lang="en-US" altLang="ja-JP" sz="1050" u="none" strike="noStrike">
                          <a:effectLst/>
                        </a:rPr>
                        <a:t>PW</a:t>
                      </a:r>
                      <a:r>
                        <a:rPr lang="ja-JP" altLang="en-US" sz="1050" u="none" strike="noStrike">
                          <a:effectLst/>
                        </a:rPr>
                        <a:t>を入れても次の画面に行かず、元の画面に戻ってしまう。</a:t>
                      </a:r>
                      <a:endParaRPr lang="ja-JP" altLang="en-US" sz="1050" b="0" i="0" u="none" strike="noStrike">
                        <a:solidFill>
                          <a:srgbClr val="9C0006"/>
                        </a:solidFill>
                        <a:effectLst/>
                        <a:latin typeface="Meiryo UI" panose="020B0604030504040204" pitchFamily="50" charset="-128"/>
                        <a:ea typeface="Meiryo UI" panose="020B0604030504040204" pitchFamily="50" charset="-128"/>
                      </a:endParaRPr>
                    </a:p>
                  </a:txBody>
                  <a:tcPr marL="6577" marR="6577" marT="6577" marB="0"/>
                </a:tc>
                <a:tc vMerge="1">
                  <a:txBody>
                    <a:bodyPr/>
                    <a:lstStyle/>
                    <a:p>
                      <a:endParaRPr kumimoji="1" lang="ja-JP" altLang="en-US"/>
                    </a:p>
                  </a:txBody>
                  <a:tcPr/>
                </a:tc>
                <a:tc>
                  <a:txBody>
                    <a:bodyPr/>
                    <a:lstStyle/>
                    <a:p>
                      <a:pPr algn="l" fontAlgn="t"/>
                      <a:r>
                        <a:rPr lang="ja-JP" altLang="en-US" sz="1050" u="none" strike="noStrike">
                          <a:effectLst/>
                        </a:rPr>
                        <a:t>＊地区用：暗号化キー、</a:t>
                      </a:r>
                      <a:r>
                        <a:rPr lang="en-US" altLang="ja-JP" sz="1050" u="none" strike="noStrike">
                          <a:effectLst/>
                        </a:rPr>
                        <a:t>ID</a:t>
                      </a:r>
                      <a:r>
                        <a:rPr lang="ja-JP" altLang="en-US" sz="1050" u="none" strike="noStrike">
                          <a:effectLst/>
                        </a:rPr>
                        <a:t>、</a:t>
                      </a:r>
                      <a:r>
                        <a:rPr lang="en-US" altLang="ja-JP" sz="1050" u="none" strike="noStrike">
                          <a:effectLst/>
                        </a:rPr>
                        <a:t>PW</a:t>
                      </a:r>
                      <a:r>
                        <a:rPr lang="ja-JP" altLang="en-US" sz="1050" u="none" strike="noStrike">
                          <a:effectLst/>
                        </a:rPr>
                        <a:t>　　　　　　　　　　　＊クラブ及び学生専用：</a:t>
                      </a:r>
                      <a:r>
                        <a:rPr lang="en-US" altLang="ja-JP" sz="1050" u="none" strike="noStrike">
                          <a:effectLst/>
                        </a:rPr>
                        <a:t>ID</a:t>
                      </a:r>
                      <a:r>
                        <a:rPr lang="ja-JP" altLang="en-US" sz="1050" u="none" strike="noStrike">
                          <a:effectLst/>
                        </a:rPr>
                        <a:t>、</a:t>
                      </a:r>
                      <a:r>
                        <a:rPr lang="en-US" altLang="ja-JP" sz="1050" u="none" strike="noStrike">
                          <a:effectLst/>
                        </a:rPr>
                        <a:t>PW</a:t>
                      </a:r>
                      <a:r>
                        <a:rPr lang="ja-JP" altLang="en-US" sz="1050" u="none" strike="noStrike">
                          <a:effectLst/>
                        </a:rPr>
                        <a:t>のみ</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6577" marR="6577" marT="6577" marB="0"/>
                </a:tc>
                <a:extLst>
                  <a:ext uri="{0D108BD9-81ED-4DB2-BD59-A6C34878D82A}">
                    <a16:rowId xmlns:a16="http://schemas.microsoft.com/office/drawing/2014/main" val="2152575147"/>
                  </a:ext>
                </a:extLst>
              </a:tr>
              <a:tr h="401228">
                <a:tc>
                  <a:txBody>
                    <a:bodyPr/>
                    <a:lstStyle/>
                    <a:p>
                      <a:pPr algn="l" fontAlgn="t"/>
                      <a:r>
                        <a:rPr lang="ja-JP" altLang="en-US" sz="1050" u="none" strike="noStrike">
                          <a:effectLst/>
                        </a:rPr>
                        <a:t>海外で</a:t>
                      </a:r>
                      <a:r>
                        <a:rPr lang="en-US" altLang="ja-JP" sz="1050" u="none" strike="noStrike">
                          <a:effectLst/>
                        </a:rPr>
                        <a:t>iPad</a:t>
                      </a:r>
                      <a:r>
                        <a:rPr lang="ja-JP" altLang="en-US" sz="1050" u="none" strike="noStrike">
                          <a:effectLst/>
                        </a:rPr>
                        <a:t>でログインできない。元の画面に戻ってしまう。</a:t>
                      </a:r>
                      <a:r>
                        <a:rPr lang="en-US" altLang="ja-JP" sz="1050" u="none" strike="noStrike">
                          <a:effectLst/>
                        </a:rPr>
                        <a:t>PC</a:t>
                      </a:r>
                      <a:r>
                        <a:rPr lang="ja-JP" altLang="en-US" sz="1050" u="none" strike="noStrike">
                          <a:effectLst/>
                        </a:rPr>
                        <a:t>でも時々同じ現象が起こる</a:t>
                      </a:r>
                      <a:endParaRPr lang="ja-JP" altLang="en-US" sz="1050" b="0" i="0" u="none" strike="noStrike">
                        <a:solidFill>
                          <a:srgbClr val="9C0006"/>
                        </a:solidFill>
                        <a:effectLst/>
                        <a:latin typeface="Meiryo UI" panose="020B0604030504040204" pitchFamily="50" charset="-128"/>
                        <a:ea typeface="Meiryo UI" panose="020B0604030504040204" pitchFamily="50" charset="-128"/>
                      </a:endParaRPr>
                    </a:p>
                  </a:txBody>
                  <a:tcPr marL="6577" marR="6577" marT="6577" marB="0"/>
                </a:tc>
                <a:tc>
                  <a:txBody>
                    <a:bodyPr/>
                    <a:lstStyle/>
                    <a:p>
                      <a:pPr algn="l" fontAlgn="t"/>
                      <a:r>
                        <a:rPr lang="ja-JP" altLang="en-US" sz="1050" u="none" strike="noStrike">
                          <a:effectLst/>
                        </a:rPr>
                        <a:t>時に、環境（特に海外の場合）ネットワークの遅延によるタイムアウトが考えられる</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6577" marR="6577" marT="6577" marB="0"/>
                </a:tc>
                <a:tc>
                  <a:txBody>
                    <a:bodyPr/>
                    <a:lstStyle/>
                    <a:p>
                      <a:pPr algn="l" fontAlgn="t"/>
                      <a:r>
                        <a:rPr lang="ja-JP" altLang="en-US" sz="1050" u="none" strike="noStrike">
                          <a:effectLst/>
                        </a:rPr>
                        <a:t>現在は解決しております。</a:t>
                      </a:r>
                      <a:br>
                        <a:rPr lang="ja-JP" altLang="en-US" sz="1050" u="none" strike="noStrike">
                          <a:effectLst/>
                        </a:rPr>
                      </a:br>
                      <a:r>
                        <a:rPr lang="ja-JP" altLang="en-US" sz="1050" u="none" strike="noStrike">
                          <a:effectLst/>
                        </a:rPr>
                        <a:t>写真などのファイルを小さくしてください。</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6577" marR="6577" marT="6577" marB="0"/>
                </a:tc>
                <a:extLst>
                  <a:ext uri="{0D108BD9-81ED-4DB2-BD59-A6C34878D82A}">
                    <a16:rowId xmlns:a16="http://schemas.microsoft.com/office/drawing/2014/main" val="3534414384"/>
                  </a:ext>
                </a:extLst>
              </a:tr>
              <a:tr h="152921">
                <a:tc>
                  <a:txBody>
                    <a:bodyPr/>
                    <a:lstStyle/>
                    <a:p>
                      <a:pPr algn="l" fontAlgn="t"/>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6577" marR="6577" marT="6577" marB="0"/>
                </a:tc>
                <a:tc>
                  <a:txBody>
                    <a:bodyPr/>
                    <a:lstStyle/>
                    <a:p>
                      <a:pPr algn="l" fontAlgn="ct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6577" marR="6577" marT="6577" marB="0" anchor="ctr"/>
                </a:tc>
                <a:tc>
                  <a:txBody>
                    <a:bodyPr/>
                    <a:lstStyle/>
                    <a:p>
                      <a:pPr algn="l" fontAlgn="ct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6577" marR="6577" marT="6577" marB="0" anchor="ctr"/>
                </a:tc>
                <a:extLst>
                  <a:ext uri="{0D108BD9-81ED-4DB2-BD59-A6C34878D82A}">
                    <a16:rowId xmlns:a16="http://schemas.microsoft.com/office/drawing/2014/main" val="2371046649"/>
                  </a:ext>
                </a:extLst>
              </a:tr>
              <a:tr h="317954">
                <a:tc>
                  <a:txBody>
                    <a:bodyPr/>
                    <a:lstStyle/>
                    <a:p>
                      <a:pPr algn="l" fontAlgn="t"/>
                      <a:r>
                        <a:rPr lang="ja-JP" altLang="en-US" sz="1050" u="none" strike="noStrike">
                          <a:effectLst/>
                        </a:rPr>
                        <a:t>クラブがログインできない</a:t>
                      </a:r>
                      <a:endParaRPr lang="ja-JP" altLang="en-US" sz="1050" b="0" i="0" u="none" strike="noStrike">
                        <a:solidFill>
                          <a:srgbClr val="9C0006"/>
                        </a:solidFill>
                        <a:effectLst/>
                        <a:latin typeface="Meiryo UI" panose="020B0604030504040204" pitchFamily="50" charset="-128"/>
                        <a:ea typeface="Meiryo UI" panose="020B0604030504040204" pitchFamily="50" charset="-128"/>
                      </a:endParaRPr>
                    </a:p>
                  </a:txBody>
                  <a:tcPr marL="6577" marR="6577" marT="6577" marB="0"/>
                </a:tc>
                <a:tc>
                  <a:txBody>
                    <a:bodyPr/>
                    <a:lstStyle/>
                    <a:p>
                      <a:pPr algn="l" fontAlgn="ctr"/>
                      <a:r>
                        <a:rPr lang="ja-JP" altLang="en-US" sz="1050" u="none" strike="noStrike">
                          <a:effectLst/>
                        </a:rPr>
                        <a:t>前任者がクラブのパスワードを変更していて、それを引継ぎしていなかった</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6577" marR="6577" marT="6577" marB="0" anchor="ctr"/>
                </a:tc>
                <a:tc>
                  <a:txBody>
                    <a:bodyPr/>
                    <a:lstStyle/>
                    <a:p>
                      <a:pPr algn="l" fontAlgn="ctr"/>
                      <a:r>
                        <a:rPr lang="ja-JP" altLang="en-US" sz="1050" u="none" strike="noStrike">
                          <a:effectLst/>
                        </a:rPr>
                        <a:t>地区がパスワードを変更してください</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6577" marR="6577" marT="6577" marB="0" anchor="ctr"/>
                </a:tc>
                <a:extLst>
                  <a:ext uri="{0D108BD9-81ED-4DB2-BD59-A6C34878D82A}">
                    <a16:rowId xmlns:a16="http://schemas.microsoft.com/office/drawing/2014/main" val="1022217438"/>
                  </a:ext>
                </a:extLst>
              </a:tr>
              <a:tr h="152921">
                <a:tc>
                  <a:txBody>
                    <a:bodyPr/>
                    <a:lstStyle/>
                    <a:p>
                      <a:pPr algn="l" fontAlgn="t"/>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6577" marR="6577" marT="6577" marB="0"/>
                </a:tc>
                <a:tc>
                  <a:txBody>
                    <a:bodyPr/>
                    <a:lstStyle/>
                    <a:p>
                      <a:pPr algn="l" fontAlgn="ct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6577" marR="6577" marT="6577" marB="0" anchor="ctr"/>
                </a:tc>
                <a:tc>
                  <a:txBody>
                    <a:bodyPr/>
                    <a:lstStyle/>
                    <a:p>
                      <a:pPr algn="l" fontAlgn="ct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6577" marR="6577" marT="6577" marB="0" anchor="ctr"/>
                </a:tc>
                <a:extLst>
                  <a:ext uri="{0D108BD9-81ED-4DB2-BD59-A6C34878D82A}">
                    <a16:rowId xmlns:a16="http://schemas.microsoft.com/office/drawing/2014/main" val="1976381009"/>
                  </a:ext>
                </a:extLst>
              </a:tr>
              <a:tr h="317954">
                <a:tc>
                  <a:txBody>
                    <a:bodyPr/>
                    <a:lstStyle/>
                    <a:p>
                      <a:pPr algn="l" fontAlgn="t"/>
                      <a:r>
                        <a:rPr lang="ja-JP" altLang="en-US" sz="1050" u="none" strike="noStrike">
                          <a:effectLst/>
                        </a:rPr>
                        <a:t>事務局がログインできない</a:t>
                      </a:r>
                      <a:endParaRPr lang="ja-JP" altLang="en-US" sz="1050" b="0" i="0" u="none" strike="noStrike">
                        <a:solidFill>
                          <a:srgbClr val="9C0006"/>
                        </a:solidFill>
                        <a:effectLst/>
                        <a:latin typeface="Meiryo UI" panose="020B0604030504040204" pitchFamily="50" charset="-128"/>
                        <a:ea typeface="Meiryo UI" panose="020B0604030504040204" pitchFamily="50" charset="-128"/>
                      </a:endParaRPr>
                    </a:p>
                  </a:txBody>
                  <a:tcPr marL="6577" marR="6577" marT="6577" marB="0"/>
                </a:tc>
                <a:tc>
                  <a:txBody>
                    <a:bodyPr/>
                    <a:lstStyle/>
                    <a:p>
                      <a:pPr algn="l" fontAlgn="ctr"/>
                      <a:r>
                        <a:rPr lang="ja-JP" altLang="en-US" sz="1050" u="none" strike="noStrike">
                          <a:effectLst/>
                        </a:rPr>
                        <a:t>退任した方のアカウントでログインしようとしていた。</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6577" marR="6577" marT="6577" marB="0" anchor="ctr"/>
                </a:tc>
                <a:tc>
                  <a:txBody>
                    <a:bodyPr/>
                    <a:lstStyle/>
                    <a:p>
                      <a:pPr algn="l" fontAlgn="ctr"/>
                      <a:r>
                        <a:rPr lang="ja-JP" altLang="en-US" sz="1050" u="none" strike="noStrike">
                          <a:effectLst/>
                        </a:rPr>
                        <a:t>権限があるアカウントでログインしてください</a:t>
                      </a: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6577" marR="6577" marT="6577" marB="0" anchor="ctr"/>
                </a:tc>
                <a:extLst>
                  <a:ext uri="{0D108BD9-81ED-4DB2-BD59-A6C34878D82A}">
                    <a16:rowId xmlns:a16="http://schemas.microsoft.com/office/drawing/2014/main" val="1418444415"/>
                  </a:ext>
                </a:extLst>
              </a:tr>
              <a:tr h="152921">
                <a:tc>
                  <a:txBody>
                    <a:bodyPr/>
                    <a:lstStyle/>
                    <a:p>
                      <a:pPr algn="l" fontAlgn="t"/>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6577" marR="6577" marT="6577" marB="0"/>
                </a:tc>
                <a:tc>
                  <a:txBody>
                    <a:bodyPr/>
                    <a:lstStyle/>
                    <a:p>
                      <a:pPr algn="l" fontAlgn="ct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6577" marR="6577" marT="6577" marB="0" anchor="ctr"/>
                </a:tc>
                <a:tc>
                  <a:txBody>
                    <a:bodyPr/>
                    <a:lstStyle/>
                    <a:p>
                      <a:pPr algn="l" fontAlgn="ctr"/>
                      <a:endParaRPr lang="ja-JP" altLang="en-US" sz="1050" b="0" i="0" u="none" strike="noStrike">
                        <a:solidFill>
                          <a:srgbClr val="000000"/>
                        </a:solidFill>
                        <a:effectLst/>
                        <a:latin typeface="Meiryo UI" panose="020B0604030504040204" pitchFamily="50" charset="-128"/>
                        <a:ea typeface="Meiryo UI" panose="020B0604030504040204" pitchFamily="50" charset="-128"/>
                      </a:endParaRPr>
                    </a:p>
                  </a:txBody>
                  <a:tcPr marL="6577" marR="6577" marT="6577" marB="0" anchor="ctr"/>
                </a:tc>
                <a:extLst>
                  <a:ext uri="{0D108BD9-81ED-4DB2-BD59-A6C34878D82A}">
                    <a16:rowId xmlns:a16="http://schemas.microsoft.com/office/drawing/2014/main" val="1534587830"/>
                  </a:ext>
                </a:extLst>
              </a:tr>
              <a:tr h="317954">
                <a:tc gridSpan="3">
                  <a:txBody>
                    <a:bodyPr/>
                    <a:lstStyle/>
                    <a:p>
                      <a:pPr algn="ctr" fontAlgn="ctr"/>
                      <a:r>
                        <a:rPr lang="en-US" altLang="ja-JP" sz="1050" u="none" strike="noStrike" dirty="0">
                          <a:effectLst/>
                        </a:rPr>
                        <a:t>※</a:t>
                      </a:r>
                      <a:r>
                        <a:rPr lang="ja-JP" altLang="en-US" sz="1050" u="none" strike="noStrike" dirty="0">
                          <a:effectLst/>
                        </a:rPr>
                        <a:t>上記に当てはまらず、原因不明の場合は</a:t>
                      </a:r>
                      <a:r>
                        <a:rPr lang="en-US" altLang="ja-JP" sz="1050" u="none" strike="noStrike" dirty="0">
                          <a:effectLst/>
                        </a:rPr>
                        <a:t>PC</a:t>
                      </a:r>
                      <a:r>
                        <a:rPr lang="ja-JP" altLang="en-US" sz="1050" u="none" strike="noStrike" dirty="0">
                          <a:effectLst/>
                        </a:rPr>
                        <a:t>環境の可能性も考えられるため、</a:t>
                      </a:r>
                      <a:r>
                        <a:rPr lang="ja-JP" altLang="en-US" sz="1050" b="1" u="sng" strike="noStrike" dirty="0">
                          <a:effectLst/>
                        </a:rPr>
                        <a:t>ブラウザのキャッシュを削除することを推奨</a:t>
                      </a:r>
                      <a:r>
                        <a:rPr lang="ja-JP" altLang="en-US" sz="1050" u="none" strike="noStrike" dirty="0">
                          <a:effectLst/>
                        </a:rPr>
                        <a:t>しています。</a:t>
                      </a:r>
                      <a:endParaRPr lang="ja-JP" altLang="en-US" sz="1050" b="0" i="0" u="none" strike="noStrike" dirty="0">
                        <a:solidFill>
                          <a:srgbClr val="FFFFFF"/>
                        </a:solidFill>
                        <a:effectLst/>
                        <a:latin typeface="Meiryo UI" panose="020B0604030504040204" pitchFamily="50" charset="-128"/>
                        <a:ea typeface="Meiryo UI" panose="020B0604030504040204" pitchFamily="50" charset="-128"/>
                      </a:endParaRPr>
                    </a:p>
                  </a:txBody>
                  <a:tcPr marL="6577" marR="6577" marT="6577" marB="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47832918"/>
                  </a:ext>
                </a:extLst>
              </a:tr>
            </a:tbl>
          </a:graphicData>
        </a:graphic>
      </p:graphicFrame>
    </p:spTree>
    <p:extLst>
      <p:ext uri="{BB962C8B-B14F-4D97-AF65-F5344CB8AC3E}">
        <p14:creationId xmlns:p14="http://schemas.microsoft.com/office/powerpoint/2010/main" val="2908719923"/>
      </p:ext>
    </p:extLst>
  </p:cSld>
  <p:clrMapOvr>
    <a:masterClrMapping/>
  </p:clrMapOvr>
</p:sld>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9525">
          <a:solidFill>
            <a:schemeClr val="tx1">
              <a:lumMod val="85000"/>
              <a:lumOff val="15000"/>
            </a:schemeClr>
          </a:solid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lnDef>
      <a:spPr>
        <a:ln w="12700">
          <a:solidFill>
            <a:schemeClr val="tx1"/>
          </a:solidFill>
          <a:tailEnd type="triangle"/>
        </a:ln>
      </a:spPr>
      <a:bodyPr/>
      <a:lstStyle/>
      <a:style>
        <a:lnRef idx="1">
          <a:schemeClr val="accent1"/>
        </a:lnRef>
        <a:fillRef idx="0">
          <a:schemeClr val="accent1"/>
        </a:fillRef>
        <a:effectRef idx="0">
          <a:schemeClr val="accent1"/>
        </a:effectRef>
        <a:fontRef idx="minor">
          <a:schemeClr val="tx1"/>
        </a:fontRef>
      </a:style>
    </a:lnDef>
    <a:txDef>
      <a:spPr bwMode="auto">
        <a:noFill/>
        <a:ln w="12700" cmpd="sng">
          <a:solidFill>
            <a:schemeClr val="tx1"/>
          </a:solidFill>
          <a:miter lim="800000"/>
          <a:headEnd/>
          <a:tailEnd/>
        </a:ln>
      </a:spPr>
      <a:bodyPr wrap="square" rtlCol="0">
        <a:spAutoFit/>
      </a:bodyPr>
      <a:lstStyle>
        <a:defPPr>
          <a:defRPr kumimoji="1" sz="1300" dirty="0" smtClean="0"/>
        </a:defPPr>
      </a:lstStyle>
    </a:txDef>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Network</Template>
  <TotalTime>21977</TotalTime>
  <Words>1000</Words>
  <Application>Microsoft Office PowerPoint</Application>
  <PresentationFormat>画面に合わせる (4:3)</PresentationFormat>
  <Paragraphs>102</Paragraphs>
  <Slides>9</Slides>
  <Notes>1</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9</vt:i4>
      </vt:variant>
    </vt:vector>
  </HeadingPairs>
  <TitlesOfParts>
    <vt:vector size="16" baseType="lpstr">
      <vt:lpstr>Meiryo UI</vt:lpstr>
      <vt:lpstr>ＭＳ Ｐゴシック</vt:lpstr>
      <vt:lpstr>ＭＳ Ｐ明朝</vt:lpstr>
      <vt:lpstr>Arial</vt:lpstr>
      <vt:lpstr>Wingdings</vt:lpstr>
      <vt:lpstr>Network</vt:lpstr>
      <vt:lpstr>Image</vt:lpstr>
      <vt:lpstr>YESSログイン用マニュアル </vt:lpstr>
      <vt:lpstr>ログインできないときは（委員、学生）</vt:lpstr>
      <vt:lpstr>PowerPoint プレゼンテーション</vt:lpstr>
      <vt:lpstr>地区委員のパスワードの変更（地区委員）</vt:lpstr>
      <vt:lpstr>クラブのログイン</vt:lpstr>
      <vt:lpstr>クラブのパスワード変更</vt:lpstr>
      <vt:lpstr>学生のログイン</vt:lpstr>
      <vt:lpstr>学生のログインID、パスワードの変更</vt:lpstr>
      <vt:lpstr>ログインできない事例</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n.tsuchiya</dc:creator>
  <cp:lastModifiedBy>Keisuke Honma</cp:lastModifiedBy>
  <cp:revision>627</cp:revision>
  <cp:lastPrinted>2018-11-28T02:38:04Z</cp:lastPrinted>
  <dcterms:created xsi:type="dcterms:W3CDTF">2008-08-06T01:33:28Z</dcterms:created>
  <dcterms:modified xsi:type="dcterms:W3CDTF">2024-12-02T02:43:50Z</dcterms:modified>
</cp:coreProperties>
</file>